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BE62B7F1-380A-4ABC-830C-B83AF5421954}" type="datetimeFigureOut">
              <a:rPr lang="sk-SK" smtClean="0"/>
              <a:pPr/>
              <a:t>23. 4. 2021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C461223-24D8-4A24-AAE8-2A11AA75ADAB}" type="slidenum">
              <a:rPr lang="sk-SK" smtClean="0"/>
              <a:pPr/>
              <a:t>‹#›</a:t>
            </a:fld>
            <a:endParaRPr lang="sk-SK"/>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sk-SK" smtClean="0"/>
              <a:t>Upravte štýly predlohy textu</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BE62B7F1-380A-4ABC-830C-B83AF5421954}" type="datetimeFigureOut">
              <a:rPr lang="sk-SK" smtClean="0"/>
              <a:pPr/>
              <a:t>23. 4. 2021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C461223-24D8-4A24-AAE8-2A11AA75ADAB}" type="slidenum">
              <a:rPr lang="sk-SK" smtClean="0"/>
              <a:pPr/>
              <a:t>‹#›</a:t>
            </a:fld>
            <a:endParaRPr lang="sk-SK"/>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sk-SK" smtClean="0"/>
              <a:t>Upravte štýly predlohy textu</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BE62B7F1-380A-4ABC-830C-B83AF5421954}" type="datetimeFigureOut">
              <a:rPr lang="sk-SK" smtClean="0"/>
              <a:pPr/>
              <a:t>23. 4. 2021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C461223-24D8-4A24-AAE8-2A11AA75ADAB}" type="slidenum">
              <a:rPr lang="sk-SK" smtClean="0"/>
              <a:pPr/>
              <a:t>‹#›</a:t>
            </a:fld>
            <a:endParaRPr lang="sk-SK"/>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2B7F1-380A-4ABC-830C-B83AF5421954}" type="datetimeFigureOut">
              <a:rPr lang="sk-SK" smtClean="0"/>
              <a:pPr/>
              <a:t>23. 4. 2021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C461223-24D8-4A24-AAE8-2A11AA75ADAB}" type="slidenum">
              <a:rPr lang="sk-SK" smtClean="0"/>
              <a:pPr/>
              <a:t>‹#›</a:t>
            </a:fld>
            <a:endParaRPr lang="sk-SK"/>
          </a:p>
        </p:txBody>
      </p:sp>
      <p:sp>
        <p:nvSpPr>
          <p:cNvPr id="8" name="Title 7"/>
          <p:cNvSpPr>
            <a:spLocks noGrp="1"/>
          </p:cNvSpPr>
          <p:nvPr>
            <p:ph type="title"/>
          </p:nvPr>
        </p:nvSpPr>
        <p:spPr/>
        <p:txBody>
          <a:bodyPr/>
          <a:lstStyle/>
          <a:p>
            <a:r>
              <a:rPr lang="sk-SK" smtClean="0"/>
              <a:t>Upravte štýly predlohy textu</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sk-SK" smtClean="0"/>
              <a:t>Upravte štýly predlohy textu</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BE62B7F1-380A-4ABC-830C-B83AF5421954}" type="datetimeFigureOut">
              <a:rPr lang="sk-SK" smtClean="0"/>
              <a:pPr/>
              <a:t>23. 4. 2021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C461223-24D8-4A24-AAE8-2A11AA75ADAB}" type="slidenum">
              <a:rPr lang="sk-SK" smtClean="0"/>
              <a:pPr/>
              <a:t>‹#›</a:t>
            </a:fld>
            <a:endParaRPr lang="sk-SK"/>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2B7F1-380A-4ABC-830C-B83AF5421954}" type="datetimeFigureOut">
              <a:rPr lang="sk-SK" smtClean="0"/>
              <a:pPr/>
              <a:t>23. 4. 2021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C461223-24D8-4A24-AAE8-2A11AA75ADAB}" type="slidenum">
              <a:rPr lang="sk-SK" smtClean="0"/>
              <a:pPr/>
              <a:t>‹#›</a:t>
            </a:fld>
            <a:endParaRPr lang="sk-SK"/>
          </a:p>
        </p:txBody>
      </p:sp>
      <p:sp>
        <p:nvSpPr>
          <p:cNvPr id="8" name="Title 7"/>
          <p:cNvSpPr>
            <a:spLocks noGrp="1"/>
          </p:cNvSpPr>
          <p:nvPr>
            <p:ph type="title"/>
          </p:nvPr>
        </p:nvSpPr>
        <p:spPr/>
        <p:txBody>
          <a:bodyPr/>
          <a:lstStyle/>
          <a:p>
            <a:r>
              <a:rPr lang="sk-SK" smtClean="0"/>
              <a:t>Upravte štýly predlohy textu</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sk-SK" smtClean="0"/>
              <a:t>Upravte štýl predlohy textu.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BE62B7F1-380A-4ABC-830C-B83AF5421954}" type="datetimeFigureOut">
              <a:rPr lang="sk-SK" smtClean="0"/>
              <a:pPr/>
              <a:t>23. 4. 2021</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2C461223-24D8-4A24-AAE8-2A11AA75ADAB}" type="slidenum">
              <a:rPr lang="sk-SK" smtClean="0"/>
              <a:pPr/>
              <a:t>‹#›</a:t>
            </a:fld>
            <a:endParaRPr lang="sk-SK"/>
          </a:p>
        </p:txBody>
      </p:sp>
      <p:sp>
        <p:nvSpPr>
          <p:cNvPr id="10" name="Title 9"/>
          <p:cNvSpPr>
            <a:spLocks noGrp="1"/>
          </p:cNvSpPr>
          <p:nvPr>
            <p:ph type="title"/>
          </p:nvPr>
        </p:nvSpPr>
        <p:spPr/>
        <p:txBody>
          <a:bodyPr/>
          <a:lstStyle/>
          <a:p>
            <a:r>
              <a:rPr lang="sk-SK" smtClean="0"/>
              <a:t>Upravte štýly predlohy textu</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BE62B7F1-380A-4ABC-830C-B83AF5421954}" type="datetimeFigureOut">
              <a:rPr lang="sk-SK" smtClean="0"/>
              <a:pPr/>
              <a:t>23. 4. 2021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C461223-24D8-4A24-AAE8-2A11AA75ADAB}" type="slidenum">
              <a:rPr lang="sk-SK" smtClean="0"/>
              <a:pPr/>
              <a:t>‹#›</a:t>
            </a:fld>
            <a:endParaRPr lang="sk-SK"/>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2B7F1-380A-4ABC-830C-B83AF5421954}" type="datetimeFigureOut">
              <a:rPr lang="sk-SK" smtClean="0"/>
              <a:pPr/>
              <a:t>23. 4. 2021</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2C461223-24D8-4A24-AAE8-2A11AA75ADAB}" type="slidenum">
              <a:rPr lang="sk-SK" smtClean="0"/>
              <a:pPr/>
              <a:t>‹#›</a:t>
            </a:fld>
            <a:endParaRPr lang="sk-SK"/>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sk-SK" smtClean="0"/>
              <a:t>Upravte štýly predlohy textu</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BE62B7F1-380A-4ABC-830C-B83AF5421954}" type="datetimeFigureOut">
              <a:rPr lang="sk-SK" smtClean="0"/>
              <a:pPr/>
              <a:t>23. 4. 2021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C461223-24D8-4A24-AAE8-2A11AA75ADAB}" type="slidenum">
              <a:rPr lang="sk-SK" smtClean="0"/>
              <a:pPr/>
              <a:t>‹#›</a:t>
            </a:fld>
            <a:endParaRPr lang="sk-SK"/>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BE62B7F1-380A-4ABC-830C-B83AF5421954}" type="datetimeFigureOut">
              <a:rPr lang="sk-SK" smtClean="0"/>
              <a:pPr/>
              <a:t>23. 4. 2021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C461223-24D8-4A24-AAE8-2A11AA75ADAB}" type="slidenum">
              <a:rPr lang="sk-SK" smtClean="0"/>
              <a:pPr/>
              <a:t>‹#›</a:t>
            </a:fld>
            <a:endParaRPr lang="sk-SK"/>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sk-SK" smtClean="0"/>
              <a:t>Upravte štýly predlohy textu</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sk-SK" smtClean="0"/>
              <a:t>Upravte štýly predlohy textu</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E62B7F1-380A-4ABC-830C-B83AF5421954}" type="datetimeFigureOut">
              <a:rPr lang="sk-SK" smtClean="0"/>
              <a:pPr/>
              <a:t>23. 4. 2021</a:t>
            </a:fld>
            <a:endParaRPr lang="sk-SK"/>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sk-SK"/>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C461223-24D8-4A24-AAE8-2A11AA75ADAB}"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sk-SK"/>
          </a:p>
        </p:txBody>
      </p:sp>
      <p:sp>
        <p:nvSpPr>
          <p:cNvPr id="2" name="Nadpis 1"/>
          <p:cNvSpPr>
            <a:spLocks noGrp="1"/>
          </p:cNvSpPr>
          <p:nvPr>
            <p:ph type="ctrTitle"/>
          </p:nvPr>
        </p:nvSpPr>
        <p:spPr>
          <a:xfrm>
            <a:off x="1259632" y="476672"/>
            <a:ext cx="7175351" cy="1793167"/>
          </a:xfrm>
        </p:spPr>
        <p:txBody>
          <a:bodyPr/>
          <a:lstStyle/>
          <a:p>
            <a:r>
              <a:rPr lang="sk-SK" dirty="0">
                <a:effectLst/>
              </a:rPr>
              <a:t> Ľadové jaskyne </a:t>
            </a:r>
            <a:r>
              <a:rPr lang="sk-SK" dirty="0" err="1">
                <a:effectLst/>
              </a:rPr>
              <a:t>Mendenhall</a:t>
            </a:r>
            <a:r>
              <a:rPr lang="sk-SK" dirty="0">
                <a:effectLst/>
              </a:rPr>
              <a:t/>
            </a:r>
            <a:br>
              <a:rPr lang="sk-SK" dirty="0">
                <a:effectLst/>
              </a:rPr>
            </a:br>
            <a:endParaRPr lang="sk-SK" dirty="0"/>
          </a:p>
        </p:txBody>
      </p:sp>
    </p:spTree>
    <p:extLst>
      <p:ext uri="{BB962C8B-B14F-4D97-AF65-F5344CB8AC3E}">
        <p14:creationId xmlns:p14="http://schemas.microsoft.com/office/powerpoint/2010/main" xmlns="" val="113302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171400"/>
            <a:ext cx="6512511" cy="1143000"/>
          </a:xfrm>
        </p:spPr>
        <p:txBody>
          <a:bodyPr/>
          <a:lstStyle/>
          <a:p>
            <a:endParaRPr lang="sk-SK" dirty="0"/>
          </a:p>
        </p:txBody>
      </p:sp>
      <p:sp>
        <p:nvSpPr>
          <p:cNvPr id="3" name="Zástupný symbol obsahu 2"/>
          <p:cNvSpPr>
            <a:spLocks noGrp="1"/>
          </p:cNvSpPr>
          <p:nvPr>
            <p:ph sz="quarter" idx="13"/>
          </p:nvPr>
        </p:nvSpPr>
        <p:spPr>
          <a:xfrm>
            <a:off x="1259632" y="188640"/>
            <a:ext cx="6400800" cy="3474720"/>
          </a:xfrm>
        </p:spPr>
        <p:txBody>
          <a:bodyPr>
            <a:normAutofit fontScale="92500" lnSpcReduction="10000"/>
          </a:bodyPr>
          <a:lstStyle/>
          <a:p>
            <a:r>
              <a:rPr lang="sk-SK" dirty="0"/>
              <a:t>USA - Príroda je naozaj veľká čarodejníčka. I keď si už myslíte, že vás už nedokáže ničím prekvapiť, objavíte zrazu na svete miesto, ktoré vám svojou krásou vyrazí dych. Vyzerá, ako keby vzniklo pod rukami zručného majstra a magnetizuje vás svojou dokonalosťou. Nie raz zostávate natoľko fascinovaní, že si nedokážete odpustiť výlet k nemu, aby ste tak priamo mohli prísť do kontaktu s </a:t>
            </a:r>
            <a:r>
              <a:rPr lang="sk-SK" dirty="0" err="1"/>
              <a:t>niečim</a:t>
            </a:r>
            <a:r>
              <a:rPr lang="sk-SK" dirty="0"/>
              <a:t> jedinečným, čo vo vás zanechá silný dojem už do konca života. Jednou z týchto nádher je aj ľadovcová jaskyňa </a:t>
            </a:r>
            <a:r>
              <a:rPr lang="sk-SK" dirty="0" err="1"/>
              <a:t>Mendenhall</a:t>
            </a:r>
            <a:r>
              <a:rPr lang="sk-SK" dirty="0"/>
              <a:t>, ktorú nájdete na Aljaške.</a:t>
            </a:r>
          </a:p>
        </p:txBody>
      </p:sp>
      <p:pic>
        <p:nvPicPr>
          <p:cNvPr id="1026" name="Picture 2" descr="Najkrajšie jaskyne na svete | Milujem Cestovani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577337"/>
            <a:ext cx="6156176" cy="32806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110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63688" y="4509120"/>
            <a:ext cx="6512511" cy="1143000"/>
          </a:xfrm>
        </p:spPr>
        <p:txBody>
          <a:bodyPr/>
          <a:lstStyle/>
          <a:p>
            <a:r>
              <a:rPr lang="sk-SK" dirty="0">
                <a:effectLst/>
              </a:rPr>
              <a:t>Ďaleko od možných škodcov</a:t>
            </a:r>
            <a:endParaRPr lang="sk-SK" dirty="0"/>
          </a:p>
        </p:txBody>
      </p:sp>
      <p:sp>
        <p:nvSpPr>
          <p:cNvPr id="3" name="Zástupný symbol obsahu 2"/>
          <p:cNvSpPr>
            <a:spLocks noGrp="1"/>
          </p:cNvSpPr>
          <p:nvPr>
            <p:ph sz="quarter" idx="13"/>
          </p:nvPr>
        </p:nvSpPr>
        <p:spPr>
          <a:xfrm>
            <a:off x="1143000" y="116632"/>
            <a:ext cx="6400800" cy="4536504"/>
          </a:xfrm>
        </p:spPr>
        <p:txBody>
          <a:bodyPr>
            <a:normAutofit fontScale="70000" lnSpcReduction="20000"/>
          </a:bodyPr>
          <a:lstStyle/>
          <a:p>
            <a:pPr fontAlgn="base"/>
            <a:r>
              <a:rPr lang="sk-SK" dirty="0"/>
              <a:t>I keď sa táto nádherná prírodná atrakcia nachádza neďaleko od mesta </a:t>
            </a:r>
            <a:r>
              <a:rPr lang="sk-SK" dirty="0" err="1"/>
              <a:t>Juneu</a:t>
            </a:r>
            <a:r>
              <a:rPr lang="sk-SK" dirty="0"/>
              <a:t>, v údolí </a:t>
            </a:r>
            <a:r>
              <a:rPr lang="sk-SK" dirty="0" err="1"/>
              <a:t>Mendenhall</a:t>
            </a:r>
            <a:r>
              <a:rPr lang="sk-SK" dirty="0"/>
              <a:t>, napriek tomu si dokázala uchovať svoju pôvodnú krásu. Je totiž dobre ukrytá pred všetkými nepriaznivými vplyvmi, akými sú napríklad smog, nečistoty a náhle zmeny počasia, pretože sa nachádza uprostred nádhernej rezervácie, takže je dokonale chránená pred poškodením. Ide o 19 kilometrov dlhý ľadovcový pás, ktorý vytvoril úžasné divadlo pre všetkých divákov, ktorí ho túžia vidieť. Z istej časti je ľahko dostupný a vidieť ho môžete najmä z vonkajšej krásy. V tomto teréne pripomína miestami aj obrovský zamrznutý vodopád.</a:t>
            </a:r>
          </a:p>
          <a:p>
            <a:pPr fontAlgn="base"/>
            <a:r>
              <a:rPr lang="sk-SK" dirty="0"/>
              <a:t>Ďalej sa môžete dostať dovnútra, kde budete obklopení touto zamrznutou veličinou a už pri pár pohľadoch na fotografie z týchto miest pochopíte, že sa na to jednoducho nedá nikdy zabudnúť. Jeho unikátnu modrastú farbu zabezpečuje špeciálne zloženie krištáľov, ktoré absorbujú prírodné svetlo takým spôsobom, že dokážu vytvoriť takéto unikátne sfarbenie. Po prvýkrát naplno odhalil nádheru jaskyne v roku 1892 </a:t>
            </a:r>
            <a:r>
              <a:rPr lang="sk-SK" dirty="0" err="1"/>
              <a:t>Thomas</a:t>
            </a:r>
            <a:r>
              <a:rPr lang="sk-SK" dirty="0"/>
              <a:t> </a:t>
            </a:r>
            <a:r>
              <a:rPr lang="sk-SK" dirty="0" err="1"/>
              <a:t>Mendenhall</a:t>
            </a:r>
            <a:r>
              <a:rPr lang="sk-SK" dirty="0"/>
              <a:t>, podľa ktorého nakoniec aj dostala pomenovanie. I keď sa do jej blízkosti dostali niektorí bádatelia už aj niekoľko rokov predtým, preskúmali iba minimálnu časť a navyše zostali len na povrchu.</a:t>
            </a:r>
          </a:p>
          <a:p>
            <a:endParaRPr lang="sk-SK" dirty="0"/>
          </a:p>
        </p:txBody>
      </p:sp>
    </p:spTree>
    <p:extLst>
      <p:ext uri="{BB962C8B-B14F-4D97-AF65-F5344CB8AC3E}">
        <p14:creationId xmlns:p14="http://schemas.microsoft.com/office/powerpoint/2010/main" xmlns="" val="173276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0"/>
            <a:ext cx="6512511" cy="1143000"/>
          </a:xfrm>
        </p:spPr>
        <p:txBody>
          <a:bodyPr/>
          <a:lstStyle/>
          <a:p>
            <a:r>
              <a:rPr lang="sk-SK" dirty="0">
                <a:effectLst/>
              </a:rPr>
              <a:t>Pešo, autobusom, kajakom</a:t>
            </a:r>
            <a:endParaRPr lang="sk-SK" dirty="0"/>
          </a:p>
        </p:txBody>
      </p:sp>
      <p:sp>
        <p:nvSpPr>
          <p:cNvPr id="3" name="Zástupný symbol obsahu 2"/>
          <p:cNvSpPr>
            <a:spLocks noGrp="1"/>
          </p:cNvSpPr>
          <p:nvPr>
            <p:ph sz="quarter" idx="13"/>
          </p:nvPr>
        </p:nvSpPr>
        <p:spPr>
          <a:xfrm>
            <a:off x="1259632" y="1412776"/>
            <a:ext cx="6400800" cy="3474720"/>
          </a:xfrm>
        </p:spPr>
        <p:txBody>
          <a:bodyPr>
            <a:normAutofit fontScale="77500" lnSpcReduction="20000"/>
          </a:bodyPr>
          <a:lstStyle/>
          <a:p>
            <a:r>
              <a:rPr lang="sk-SK" dirty="0"/>
              <a:t>Jaskyňa patrí k veľmi vyhľadávaným atrakciám v tomto kraji. Domáci si to veľmi dobre uvedomujú a tak ponúkajú cestovateľom hneď niekoľko možností, ako sa dostať do jej blízkosti a lepšie ju spoznať. Medzi tie najjednoduchšie patrí pešia túra. Dostať sa k nej môžete aj od turistického centra a popri tom si doprajete aj príjemnú turistickú prechádzku. Pohodlným spôsobom je dopraviť sa bližšie aj prostredníctvom mikrobusu, ktorý pravidelne premáva touto oblasťou. Najvzrušujúcejšou možnosťou je však využiť niektorú z plavieb a najmä presun kajakom. Ak by ste na to nemali odvahu, môžete si prizvať aj niekoho z miestneho skúseného personálu. Túto alternatívu určite neoľutujete, pretože vám ponúkne nevšedný originálny zážitok. V lete je možné dostať sa do blízkosti ľadovca aj na bicykli.</a:t>
            </a:r>
          </a:p>
        </p:txBody>
      </p:sp>
      <p:pic>
        <p:nvPicPr>
          <p:cNvPr id="2050" name="Picture 2" descr="Najkrajšie jaskyne na svete | Milujem Cestovani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23928" y="4365104"/>
            <a:ext cx="5220072" cy="2532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62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32656" y="0"/>
            <a:ext cx="9144000" cy="2276872"/>
          </a:xfrm>
        </p:spPr>
        <p:txBody>
          <a:bodyPr/>
          <a:lstStyle/>
          <a:p>
            <a:pPr marL="0" indent="0">
              <a:buNone/>
            </a:pPr>
            <a:r>
              <a:rPr lang="sk-SK" dirty="0">
                <a:effectLst/>
              </a:rPr>
              <a:t>Túry pre odvážnejších aj </a:t>
            </a:r>
            <a:r>
              <a:rPr lang="sk-SK" dirty="0" smtClean="0">
                <a:effectLst/>
              </a:rPr>
              <a:t>so   sprievodcom</a:t>
            </a:r>
            <a:endParaRPr lang="sk-SK" dirty="0"/>
          </a:p>
        </p:txBody>
      </p:sp>
      <p:sp>
        <p:nvSpPr>
          <p:cNvPr id="3" name="Zástupný symbol obsahu 2"/>
          <p:cNvSpPr>
            <a:spLocks noGrp="1"/>
          </p:cNvSpPr>
          <p:nvPr>
            <p:ph sz="quarter" idx="13"/>
          </p:nvPr>
        </p:nvSpPr>
        <p:spPr>
          <a:xfrm>
            <a:off x="1259632" y="1484784"/>
            <a:ext cx="6400800" cy="4752528"/>
          </a:xfrm>
        </p:spPr>
        <p:txBody>
          <a:bodyPr>
            <a:normAutofit fontScale="92500" lnSpcReduction="20000"/>
          </a:bodyPr>
          <a:lstStyle/>
          <a:p>
            <a:r>
              <a:rPr lang="sk-SK" dirty="0"/>
              <a:t>Ak patríte k zdatnejším turistom, určite nevynechajte priamejší kontakt s touto nádhernou jaskyňou a zájdite aj do jej útrob. K tomu však vždy potrebujete mať pri sebe aj školeného sprievodcu, ktorý vám zároveň pomôže zabezpečiť aj špeciálne oblečenie, najmä kvalitnú horolezeckú obuv, ktorá vás ochráni pred prípadnými zraneniami. Takéto túry trvajú väčšinou okolo 8 hodín. Štartuje sa v nižších polohách a keď prejdete lesnatú časť, dostávate sa priamo k ľadovcom. Časť výpravy potom vedie po povrchu, kde budete prechádzať práve po ľadovom území a naskytnú sa vám úchvatné pohľady na okolie. To najlepšie však príde na záver. Spolu so sprievodcami sa totiž môžete pozrieť do vnútra jaskyne a pokochať sa nádhernou ľadovou výzdobou, po ktorej môžete aj liezť. Cena takéhoto výletu sa pohybuje okolo 200 dolárov a v skupine musí byť najmenej 12 ľudí.</a:t>
            </a:r>
          </a:p>
        </p:txBody>
      </p:sp>
    </p:spTree>
    <p:extLst>
      <p:ext uri="{BB962C8B-B14F-4D97-AF65-F5344CB8AC3E}">
        <p14:creationId xmlns:p14="http://schemas.microsoft.com/office/powerpoint/2010/main" xmlns="" val="237957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sz="quarter" idx="13"/>
          </p:nvPr>
        </p:nvSpPr>
        <p:spPr/>
        <p:txBody>
          <a:bodyPr/>
          <a:lstStyle/>
          <a:p>
            <a:endParaRPr lang="sk-SK"/>
          </a:p>
        </p:txBody>
      </p:sp>
      <p:pic>
        <p:nvPicPr>
          <p:cNvPr id="4098" name="Picture 2" descr="Ľadové jaskyne v Mendenhallskom ľadovci nie sú ľahko prístupné - tí, ktorí  ich chcú vidieť osobne, musia najprv prejsť na kajaku po ľadovci a potom  vyliezť po ľade. Ale akonáhle dobrodruhovia stoj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33" y="3068960"/>
            <a:ext cx="4804958" cy="378904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Nádherné jaskyne, ktoré sa nachádzajú pod ľadovcom | REFRESHER.sk"/>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3" y="0"/>
            <a:ext cx="4787381" cy="3068959"/>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Najúžasnejšie miesta na svete spojené s vodou. Najúžasnejšie miesta na  planéte Zem! Geoglyfy z Nazcy, Peru"/>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88025" y="3068959"/>
            <a:ext cx="4355975" cy="3789042"/>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Ľadové jaskyne v Mendenhallskom ľadovci nie sú ľahko prístupné - tí, ktorí  ich chcú vidieť osobne, musia najprv prejsť na kajaku po ľadovci a potom  vyliezť po ľade. Ale akonáhle dobrodruhovia stoj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88024" y="0"/>
            <a:ext cx="4355975" cy="3068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885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effectLst/>
              </a:rPr>
              <a:t>Výstava v turistickom centre</a:t>
            </a:r>
            <a:endParaRPr lang="sk-SK" dirty="0"/>
          </a:p>
        </p:txBody>
      </p:sp>
      <p:sp>
        <p:nvSpPr>
          <p:cNvPr id="3" name="Zástupný symbol obsahu 2"/>
          <p:cNvSpPr>
            <a:spLocks noGrp="1"/>
          </p:cNvSpPr>
          <p:nvPr>
            <p:ph sz="quarter" idx="13"/>
          </p:nvPr>
        </p:nvSpPr>
        <p:spPr/>
        <p:txBody>
          <a:bodyPr>
            <a:normAutofit fontScale="92500" lnSpcReduction="20000"/>
          </a:bodyPr>
          <a:lstStyle/>
          <a:p>
            <a:r>
              <a:rPr lang="sk-SK" dirty="0"/>
              <a:t>Základné informácie o tomto regióne, ale aj o vzniku jaskyne a všetkých tajomstvách, ktoré ukrýva, sa dozviete aj v turistickom centre. Vstupné do neho je 5 dolárov, za ktoré dostanete skvelú prehliadku, ktorú si pochvaľuje čoraz viac turistov, ktoré ho navštívili. Jej súčasťou je aj film rozprávajúci o ekosystéme v tejto lokalite a nechýba ani zopár informácií o drsnej, no predsa nádhernej Aljaške. Turistické centrum je v závislosti od ročného obdobia otvorené šesť alebo desať hodín denne. Práve tu sa dozviete aj bližšie informácie o trasách, expedíciách a alternatívach návštevy úžasnej jaskyne </a:t>
            </a:r>
            <a:r>
              <a:rPr lang="sk-SK" dirty="0" err="1"/>
              <a:t>Mendenhall</a:t>
            </a:r>
            <a:r>
              <a:rPr lang="sk-SK" dirty="0"/>
              <a:t>.</a:t>
            </a:r>
          </a:p>
        </p:txBody>
      </p:sp>
    </p:spTree>
    <p:extLst>
      <p:ext uri="{BB962C8B-B14F-4D97-AF65-F5344CB8AC3E}">
        <p14:creationId xmlns:p14="http://schemas.microsoft.com/office/powerpoint/2010/main" xmlns="" val="1934933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Ďakujem za pozornosť </a:t>
            </a:r>
            <a:r>
              <a:rPr lang="sk-SK" dirty="0" smtClean="0">
                <a:sym typeface="Wingdings" pitchFamily="2" charset="2"/>
              </a:rPr>
              <a:t></a:t>
            </a:r>
            <a:endParaRPr lang="sk-SK" dirty="0"/>
          </a:p>
        </p:txBody>
      </p:sp>
      <p:sp>
        <p:nvSpPr>
          <p:cNvPr id="3" name="Zástupný symbol obsahu 2"/>
          <p:cNvSpPr>
            <a:spLocks noGrp="1"/>
          </p:cNvSpPr>
          <p:nvPr>
            <p:ph sz="quarter" idx="13"/>
          </p:nvPr>
        </p:nvSpPr>
        <p:spPr/>
        <p:txBody>
          <a:bodyPr/>
          <a:lstStyle/>
          <a:p>
            <a:endParaRPr lang="sk-SK"/>
          </a:p>
        </p:txBody>
      </p:sp>
    </p:spTree>
    <p:extLst>
      <p:ext uri="{BB962C8B-B14F-4D97-AF65-F5344CB8AC3E}">
        <p14:creationId xmlns:p14="http://schemas.microsoft.com/office/powerpoint/2010/main" xmlns="" val="803450410"/>
      </p:ext>
    </p:extLst>
  </p:cSld>
  <p:clrMapOvr>
    <a:masterClrMapping/>
  </p:clrMapOvr>
</p:sld>
</file>

<file path=ppt/theme/theme1.xml><?xml version="1.0" encoding="utf-8"?>
<a:theme xmlns:a="http://schemas.openxmlformats.org/drawingml/2006/main" name="Aerodynamika">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TotalTime>
  <Words>719</Words>
  <Application>Microsoft Office PowerPoint</Application>
  <PresentationFormat>Prezentácia na obrazovke (4:3)</PresentationFormat>
  <Paragraphs>12</Paragraphs>
  <Slides>8</Slides>
  <Notes>0</Notes>
  <HiddenSlides>0</HiddenSlides>
  <MMClips>0</MMClips>
  <ScaleCrop>false</ScaleCrop>
  <HeadingPairs>
    <vt:vector size="4" baseType="variant">
      <vt:variant>
        <vt:lpstr>Motív</vt:lpstr>
      </vt:variant>
      <vt:variant>
        <vt:i4>1</vt:i4>
      </vt:variant>
      <vt:variant>
        <vt:lpstr>Nadpisy snímok</vt:lpstr>
      </vt:variant>
      <vt:variant>
        <vt:i4>8</vt:i4>
      </vt:variant>
    </vt:vector>
  </HeadingPairs>
  <TitlesOfParts>
    <vt:vector size="9" baseType="lpstr">
      <vt:lpstr>Aerodynamika</vt:lpstr>
      <vt:lpstr> Ľadové jaskyne Mendenhall </vt:lpstr>
      <vt:lpstr>Snímka 2</vt:lpstr>
      <vt:lpstr>Ďaleko od možných škodcov</vt:lpstr>
      <vt:lpstr>Pešo, autobusom, kajakom</vt:lpstr>
      <vt:lpstr>Túry pre odvážnejších aj so   sprievodcom</vt:lpstr>
      <vt:lpstr>Snímka 6</vt:lpstr>
      <vt:lpstr>Výstava v turistickom centre</vt:lpstr>
      <vt:lpstr>Ďakujem za pozornosť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Ľadové jaskyne Mendenhall</dc:title>
  <dc:creator>User</dc:creator>
  <cp:lastModifiedBy>vzdelanie_detom2@outlook.sk</cp:lastModifiedBy>
  <cp:revision>2</cp:revision>
  <dcterms:created xsi:type="dcterms:W3CDTF">2021-02-23T21:18:36Z</dcterms:created>
  <dcterms:modified xsi:type="dcterms:W3CDTF">2021-04-23T09:31:31Z</dcterms:modified>
</cp:coreProperties>
</file>