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68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84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816B-3F90-4D2A-A1D2-9FE0599454E8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AB2E-2A44-47BA-A31B-E251180E96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2801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816B-3F90-4D2A-A1D2-9FE0599454E8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AB2E-2A44-47BA-A31B-E251180E96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84501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816B-3F90-4D2A-A1D2-9FE0599454E8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AB2E-2A44-47BA-A31B-E251180E96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0449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816B-3F90-4D2A-A1D2-9FE0599454E8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AB2E-2A44-47BA-A31B-E251180E96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4392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816B-3F90-4D2A-A1D2-9FE0599454E8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AB2E-2A44-47BA-A31B-E251180E96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2801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816B-3F90-4D2A-A1D2-9FE0599454E8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AB2E-2A44-47BA-A31B-E251180E96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3626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816B-3F90-4D2A-A1D2-9FE0599454E8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AB2E-2A44-47BA-A31B-E251180E96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34840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816B-3F90-4D2A-A1D2-9FE0599454E8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AB2E-2A44-47BA-A31B-E251180E96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0564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816B-3F90-4D2A-A1D2-9FE0599454E8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AB2E-2A44-47BA-A31B-E251180E96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05319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816B-3F90-4D2A-A1D2-9FE0599454E8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AB2E-2A44-47BA-A31B-E251180E96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3302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A816B-3F90-4D2A-A1D2-9FE0599454E8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AB2E-2A44-47BA-A31B-E251180E96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2935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A816B-3F90-4D2A-A1D2-9FE0599454E8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CAB2E-2A44-47BA-A31B-E251180E96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69964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                      </a:t>
            </a:r>
            <a:r>
              <a:rPr lang="sk-SK" sz="4800" dirty="0" smtClean="0">
                <a:solidFill>
                  <a:srgbClr val="FF0000"/>
                </a:solidFill>
              </a:rPr>
              <a:t>ÁZIA - POHORIA</a:t>
            </a:r>
            <a:endParaRPr lang="sk-SK" sz="48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petrov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0777" y="1504553"/>
            <a:ext cx="6256467" cy="511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176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               </a:t>
            </a:r>
            <a:r>
              <a:rPr lang="sk-SK" dirty="0" err="1" smtClean="0">
                <a:solidFill>
                  <a:srgbClr val="00B050"/>
                </a:solidFill>
              </a:rPr>
              <a:t>Altaj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59491"/>
            <a:ext cx="10515600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sk-SK" dirty="0" smtClean="0"/>
              <a:t>je horský masív v centrálnej časti Ázie na hraniciach Ruska, Mongolska, Kazachstanu a Číny</a:t>
            </a:r>
          </a:p>
          <a:p>
            <a:pPr>
              <a:buFontTx/>
              <a:buChar char="-"/>
            </a:pPr>
            <a:r>
              <a:rPr lang="sk-SK" dirty="0" smtClean="0"/>
              <a:t>jeho dĺžka je približne 2000 km a maximálna šírka 600 km</a:t>
            </a:r>
            <a:endParaRPr lang="sk-SK" dirty="0"/>
          </a:p>
          <a:p>
            <a:pPr>
              <a:buFontTx/>
              <a:buChar char="-"/>
            </a:pPr>
            <a:r>
              <a:rPr lang="sk-SK" dirty="0"/>
              <a:t>n</a:t>
            </a:r>
            <a:r>
              <a:rPr lang="sk-SK" dirty="0" smtClean="0"/>
              <a:t>ajvyšší vrch </a:t>
            </a:r>
            <a:r>
              <a:rPr lang="sk-SK" dirty="0" err="1" smtClean="0"/>
              <a:t>Belucha</a:t>
            </a:r>
            <a:r>
              <a:rPr lang="sk-SK" dirty="0" smtClean="0"/>
              <a:t> (4506 m </a:t>
            </a:r>
            <a:r>
              <a:rPr lang="sk-SK" dirty="0" err="1" smtClean="0"/>
              <a:t>n.m</a:t>
            </a:r>
            <a:r>
              <a:rPr lang="sk-SK" dirty="0" smtClean="0"/>
              <a:t>.)</a:t>
            </a:r>
          </a:p>
          <a:p>
            <a:pPr>
              <a:buFontTx/>
              <a:buChar char="-"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111" y="4204934"/>
            <a:ext cx="2466975" cy="184785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623" y="3959841"/>
            <a:ext cx="1981200" cy="13335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951" y="4204934"/>
            <a:ext cx="26574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314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52236"/>
            <a:ext cx="10515600" cy="1325563"/>
          </a:xfrm>
        </p:spPr>
        <p:txBody>
          <a:bodyPr/>
          <a:lstStyle/>
          <a:p>
            <a:r>
              <a:rPr lang="sk-SK" dirty="0" smtClean="0">
                <a:solidFill>
                  <a:srgbClr val="00B050"/>
                </a:solidFill>
              </a:rPr>
              <a:t>                              </a:t>
            </a:r>
            <a:r>
              <a:rPr lang="sk-SK" dirty="0" err="1" smtClean="0">
                <a:solidFill>
                  <a:srgbClr val="00B050"/>
                </a:solidFill>
              </a:rPr>
              <a:t>Hindukúš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 smtClean="0"/>
              <a:t>je horská sústava v Strednej Ázii, v Afganistane, Pakistane a sčasti Indii</a:t>
            </a:r>
          </a:p>
          <a:p>
            <a:pPr>
              <a:buFontTx/>
              <a:buChar char="-"/>
            </a:pPr>
            <a:r>
              <a:rPr lang="sk-SK" dirty="0"/>
              <a:t>j</a:t>
            </a:r>
            <a:r>
              <a:rPr lang="sk-SK" dirty="0" smtClean="0"/>
              <a:t>e dlhá 800 km</a:t>
            </a:r>
          </a:p>
          <a:p>
            <a:pPr>
              <a:buFontTx/>
              <a:buChar char="-"/>
            </a:pPr>
            <a:r>
              <a:rPr lang="sk-SK" dirty="0" smtClean="0"/>
              <a:t>sú tu ľadovce, časté zemetrasenia</a:t>
            </a:r>
          </a:p>
          <a:p>
            <a:pPr>
              <a:buFontTx/>
              <a:buChar char="-"/>
            </a:pPr>
            <a:r>
              <a:rPr lang="sk-SK" dirty="0" smtClean="0"/>
              <a:t>najvyšší vrch </a:t>
            </a:r>
            <a:r>
              <a:rPr lang="sk-SK" dirty="0" err="1" smtClean="0"/>
              <a:t>Tirič</a:t>
            </a:r>
            <a:r>
              <a:rPr lang="sk-SK" dirty="0" smtClean="0"/>
              <a:t> </a:t>
            </a:r>
            <a:r>
              <a:rPr lang="sk-SK" dirty="0" err="1" smtClean="0"/>
              <a:t>Mír</a:t>
            </a:r>
            <a:r>
              <a:rPr lang="sk-SK" dirty="0" smtClean="0"/>
              <a:t> (7708 m </a:t>
            </a:r>
            <a:r>
              <a:rPr lang="sk-SK" dirty="0" err="1" smtClean="0"/>
              <a:t>n.m</a:t>
            </a:r>
            <a:r>
              <a:rPr lang="sk-SK" dirty="0" smtClean="0"/>
              <a:t>)</a:t>
            </a:r>
          </a:p>
          <a:p>
            <a:pPr>
              <a:buFontTx/>
              <a:buChar char="-"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145" y="4481513"/>
            <a:ext cx="2695575" cy="169545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333" y="2525359"/>
            <a:ext cx="2590800" cy="176212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434" y="4001294"/>
            <a:ext cx="240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24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          </a:t>
            </a:r>
            <a:r>
              <a:rPr lang="sk-SK" dirty="0" smtClean="0">
                <a:solidFill>
                  <a:srgbClr val="00B050"/>
                </a:solidFill>
              </a:rPr>
              <a:t>Povrch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68867" y="14795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- povrch </a:t>
            </a:r>
            <a:r>
              <a:rPr lang="sk-SK" dirty="0"/>
              <a:t>Ázie je pomerne členitý</a:t>
            </a:r>
          </a:p>
          <a:p>
            <a:pPr>
              <a:buFontTx/>
              <a:buChar char="-"/>
            </a:pPr>
            <a:r>
              <a:rPr lang="sk-SK" dirty="0"/>
              <a:t>bol formovaný prevažne vrásnením a sopečnou činnosťou</a:t>
            </a:r>
          </a:p>
          <a:p>
            <a:pPr>
              <a:buFontTx/>
              <a:buChar char="-"/>
            </a:pPr>
            <a:r>
              <a:rPr lang="sk-SK" dirty="0" smtClean="0"/>
              <a:t>najnižším bodom je breh Mŕtveho mora (- 408 m)</a:t>
            </a:r>
          </a:p>
          <a:p>
            <a:pPr marL="0" indent="0">
              <a:buNone/>
            </a:pPr>
            <a:endParaRPr lang="sk-SK" dirty="0"/>
          </a:p>
          <a:p>
            <a:pPr>
              <a:buFontTx/>
              <a:buChar char="-"/>
            </a:pPr>
            <a:r>
              <a:rPr lang="sk-SK" dirty="0" smtClean="0"/>
              <a:t>najvyšším bodom je Mount Everest ( 8848 m)</a:t>
            </a:r>
            <a:endParaRPr lang="sk-SK" dirty="0"/>
          </a:p>
        </p:txBody>
      </p:sp>
      <p:sp>
        <p:nvSpPr>
          <p:cNvPr id="4" name="AutoShape 2" descr="Mŕtve more - liečivá soľ, omladzujúci bahno a nezabudnuteľné zážitky | Blog  Invia.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Mŕtve more - liečivá soľ, omladzujúci bahno a nezabudnuteľné zážitky | Blog  Invia.s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6" descr="Mŕtve more - liečivá soľ, omladzujúci bahno a nezabudnuteľné zážitky | Blog  Invia.s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8" descr="Mŕtve more - liečivá soľ, omladzujúci bahno a nezabudnuteľné zážitky | Blog  Invia.s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" name="AutoShape 10" descr="Mŕtve more - liečivá soľ, omladzujúci bahno a nezabudnuteľné zážitky | Blog  Invia.s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AutoShape 12" descr="Mŕtve more - liečivá soľ, omladzujúci bahno a nezabudnuteľné zážitky | Blog  Invia.sk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" name="AutoShape 14" descr="Mŕtve more - liečivá soľ, omladzujúci bahno a nezabudnuteľné zážitky | Blog  Invia.sk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" name="AutoShape 16" descr="Mŕtve more - liečivá soľ, omladzujúci bahno a nezabudnuteľné zážitky | Blog  Invia.sk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" name="AutoShape 18" descr="Mŕtve more - liečivá soľ, omladzujúci bahno a nezabudnuteľné zážitky | Blog  Invia.sk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" name="AutoShape 20" descr="Zázračné Mŕtve more: bahno uľaví od bolestí a voda upokojí podráždené nervy  | Dromedár.sk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" name="AutoShape 22" descr="Zázračné Mŕtve more: bahno uľaví od bolestí a voda upokojí podráždené nervy  | Dromedár.sk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" name="AutoShape 24" descr="Zázračné Mŕtve more: bahno uľaví od bolestí a voda upokojí podráždené nervy  | Dromedár.sk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6" name="Obrázo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868" y="2552699"/>
            <a:ext cx="2466975" cy="1847850"/>
          </a:xfrm>
          <a:prstGeom prst="rect">
            <a:avLst/>
          </a:prstGeom>
        </p:spPr>
      </p:pic>
      <p:sp>
        <p:nvSpPr>
          <p:cNvPr id="19" name="Zástupný symbol obsahu 2"/>
          <p:cNvSpPr txBox="1">
            <a:spLocks/>
          </p:cNvSpPr>
          <p:nvPr/>
        </p:nvSpPr>
        <p:spPr>
          <a:xfrm>
            <a:off x="671512" y="147954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k-SK" dirty="0" smtClean="0"/>
              <a:t>- povrch Ázie je pomerne členitý</a:t>
            </a:r>
          </a:p>
          <a:p>
            <a:pPr>
              <a:buFontTx/>
              <a:buChar char="-"/>
            </a:pPr>
            <a:r>
              <a:rPr lang="sk-SK" dirty="0" smtClean="0"/>
              <a:t>bol formovaný prevažne vrásnením a sopečnou činnosťou</a:t>
            </a:r>
          </a:p>
          <a:p>
            <a:pPr>
              <a:buFontTx/>
              <a:buChar char="-"/>
            </a:pPr>
            <a:r>
              <a:rPr lang="sk-SK" dirty="0" smtClean="0"/>
              <a:t>najnižším bodom je breh Mŕtveho mora (- 408 m)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k-SK" dirty="0" smtClean="0"/>
          </a:p>
          <a:p>
            <a:pPr>
              <a:buFontTx/>
              <a:buChar char="-"/>
            </a:pPr>
            <a:endParaRPr lang="sk-SK" dirty="0" smtClean="0"/>
          </a:p>
          <a:p>
            <a:pPr>
              <a:buFontTx/>
              <a:buChar char="-"/>
            </a:pPr>
            <a:endParaRPr lang="sk-SK" dirty="0"/>
          </a:p>
        </p:txBody>
      </p:sp>
      <p:pic>
        <p:nvPicPr>
          <p:cNvPr id="21" name="Picture 26" descr="Mount Everest closed for spring climbing season amid coronavirus fe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4775" y="3983036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328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B050"/>
                </a:solidFill>
              </a:rPr>
              <a:t>                 Najvyššie pohoria sveta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  V Ázii sa nachádzajú najvyššie pohoria sveta : - Himaláje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                                                      - Karakoram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                                                      - Ural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                                                      - Kaukaz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                                                      - Pamír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                                                      - Ťanšan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                                                      - </a:t>
            </a:r>
            <a:r>
              <a:rPr lang="sk-SK" dirty="0" err="1" smtClean="0"/>
              <a:t>Altaj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                                                      - </a:t>
            </a:r>
            <a:r>
              <a:rPr lang="sk-SK" dirty="0" err="1" smtClean="0"/>
              <a:t>Hindukúš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5441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           </a:t>
            </a:r>
            <a:br>
              <a:rPr lang="sk-SK" dirty="0" smtClean="0"/>
            </a:br>
            <a:r>
              <a:rPr lang="sk-SK" dirty="0"/>
              <a:t> </a:t>
            </a:r>
            <a:r>
              <a:rPr lang="sk-SK" dirty="0" smtClean="0"/>
              <a:t>            </a:t>
            </a:r>
            <a:r>
              <a:rPr lang="sk-SK" dirty="0" smtClean="0">
                <a:solidFill>
                  <a:srgbClr val="00B050"/>
                </a:solidFill>
              </a:rPr>
              <a:t>HIMALÁJE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2172" y="102790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                                 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- sú </a:t>
            </a:r>
            <a:r>
              <a:rPr lang="sk-SK" dirty="0"/>
              <a:t>najvyšší horský systém na planéte </a:t>
            </a:r>
            <a:r>
              <a:rPr lang="sk-SK" dirty="0" smtClean="0"/>
              <a:t>Zem</a:t>
            </a:r>
          </a:p>
          <a:p>
            <a:pPr marL="0" indent="0">
              <a:buNone/>
            </a:pPr>
            <a:r>
              <a:rPr lang="sk-SK" dirty="0" smtClean="0"/>
              <a:t>- rozprestierajú </a:t>
            </a:r>
            <a:r>
              <a:rPr lang="sk-SK" dirty="0"/>
              <a:t>sa na území Číny, Indie, Nepálu, Bhutánu a Pakistanu, medzi povodiami horných tokov riek </a:t>
            </a:r>
            <a:r>
              <a:rPr lang="sk-SK" dirty="0" smtClean="0"/>
              <a:t>Indus</a:t>
            </a:r>
            <a:r>
              <a:rPr lang="sk-SK" dirty="0"/>
              <a:t> a </a:t>
            </a:r>
            <a:r>
              <a:rPr lang="sk-SK" dirty="0" smtClean="0"/>
              <a:t>Brahmaputra</a:t>
            </a:r>
            <a:r>
              <a:rPr lang="sk-SK" dirty="0"/>
              <a:t> na severe </a:t>
            </a:r>
            <a:r>
              <a:rPr lang="sk-SK" dirty="0" smtClean="0"/>
              <a:t>a</a:t>
            </a:r>
            <a:r>
              <a:rPr lang="sk-SK" dirty="0"/>
              <a:t> </a:t>
            </a:r>
            <a:r>
              <a:rPr lang="sk-SK" dirty="0" err="1" smtClean="0"/>
              <a:t>Indogangskou</a:t>
            </a:r>
            <a:r>
              <a:rPr lang="sk-SK" dirty="0" smtClean="0"/>
              <a:t> nížinou</a:t>
            </a:r>
            <a:r>
              <a:rPr lang="sk-SK" dirty="0"/>
              <a:t> na </a:t>
            </a:r>
            <a:r>
              <a:rPr lang="sk-SK" dirty="0" smtClean="0"/>
              <a:t>juhu</a:t>
            </a:r>
            <a:endParaRPr lang="sk-SK" dirty="0"/>
          </a:p>
        </p:txBody>
      </p:sp>
      <p:pic>
        <p:nvPicPr>
          <p:cNvPr id="3074" name="Picture 2" descr="petrov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8801" y="3769959"/>
            <a:ext cx="6130105" cy="308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442" y="61039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692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       </a:t>
            </a:r>
            <a:r>
              <a:rPr lang="sk-SK" dirty="0" smtClean="0">
                <a:solidFill>
                  <a:srgbClr val="00B050"/>
                </a:solidFill>
              </a:rPr>
              <a:t>Karakoram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4" name="AutoShape 4" descr="Karakoram Mountain Range | Karakoram Range | DK Find Ou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8821" y="1725229"/>
            <a:ext cx="10399535" cy="3107090"/>
          </a:xfrm>
        </p:spPr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sp>
        <p:nvSpPr>
          <p:cNvPr id="9" name="Zástupný symbol obsahu 2"/>
          <p:cNvSpPr txBox="1">
            <a:spLocks/>
          </p:cNvSpPr>
          <p:nvPr/>
        </p:nvSpPr>
        <p:spPr>
          <a:xfrm>
            <a:off x="615244" y="2247497"/>
            <a:ext cx="9793112" cy="2825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 smtClean="0"/>
              <a:t>- je druhé najvyššie pohorie na svete</a:t>
            </a:r>
          </a:p>
          <a:p>
            <a:pPr>
              <a:buFontTx/>
              <a:buChar char="-"/>
            </a:pPr>
            <a:r>
              <a:rPr lang="sk-SK" dirty="0" smtClean="0"/>
              <a:t>leží na hraniciach Číny, Indie a Pakistanu medzi  Himalájami a </a:t>
            </a:r>
            <a:r>
              <a:rPr lang="sk-SK" dirty="0" err="1" smtClean="0"/>
              <a:t>Kchun</a:t>
            </a:r>
            <a:r>
              <a:rPr lang="sk-SK" dirty="0" smtClean="0"/>
              <a:t>- </a:t>
            </a:r>
            <a:r>
              <a:rPr lang="sk-SK" dirty="0" err="1" smtClean="0"/>
              <a:t>Iunom</a:t>
            </a:r>
            <a:r>
              <a:rPr lang="sk-SK" dirty="0" smtClean="0"/>
              <a:t>, od Pamíru na severozápade po Tibet na juhovýchode</a:t>
            </a:r>
          </a:p>
          <a:p>
            <a:pPr>
              <a:buFontTx/>
              <a:buChar char="-"/>
            </a:pPr>
            <a:endParaRPr lang="sk-SK" dirty="0" smtClean="0"/>
          </a:p>
          <a:p>
            <a:pPr>
              <a:buFontTx/>
              <a:buChar char="-"/>
            </a:pPr>
            <a:endParaRPr lang="sk-SK" dirty="0"/>
          </a:p>
        </p:txBody>
      </p:sp>
      <p:pic>
        <p:nvPicPr>
          <p:cNvPr id="10" name="Picture 6" descr="Central Karakoram National Park - The most beautiful area of Pakistan |  Gigaplace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7664" y="3660420"/>
            <a:ext cx="6587631" cy="152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036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             </a:t>
            </a:r>
            <a:r>
              <a:rPr lang="sk-SK" dirty="0" smtClean="0">
                <a:solidFill>
                  <a:srgbClr val="00B050"/>
                </a:solidFill>
              </a:rPr>
              <a:t>Ural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-</a:t>
            </a:r>
            <a:r>
              <a:rPr lang="sk-SK" dirty="0"/>
              <a:t> je názov pohoria, tiahnuceho sa </a:t>
            </a:r>
            <a:r>
              <a:rPr lang="sk-SK" dirty="0" smtClean="0"/>
              <a:t>naprieč západným Ruskom od   Severného ľadového oceánu až ku kazašským stepiam – asi 2500 km</a:t>
            </a:r>
          </a:p>
          <a:p>
            <a:pPr>
              <a:buFontTx/>
              <a:buChar char="-"/>
            </a:pPr>
            <a:r>
              <a:rPr lang="sk-SK" dirty="0" smtClean="0"/>
              <a:t>je </a:t>
            </a:r>
            <a:r>
              <a:rPr lang="sk-SK" dirty="0"/>
              <a:t>jedno z </a:t>
            </a:r>
            <a:r>
              <a:rPr lang="sk-SK" dirty="0" smtClean="0"/>
              <a:t>najstarších pohorí </a:t>
            </a:r>
            <a:r>
              <a:rPr lang="sk-SK" dirty="0"/>
              <a:t>na svete (bolo vytvorené v karbóne) </a:t>
            </a:r>
            <a:endParaRPr lang="sk-SK" dirty="0" smtClean="0"/>
          </a:p>
          <a:p>
            <a:pPr>
              <a:buFontTx/>
              <a:buChar char="-"/>
            </a:pPr>
            <a:r>
              <a:rPr lang="sk-SK" dirty="0" smtClean="0"/>
              <a:t>tvorí </a:t>
            </a:r>
            <a:r>
              <a:rPr lang="sk-SK" dirty="0"/>
              <a:t>dohodnutú hranicu medzi </a:t>
            </a:r>
            <a:r>
              <a:rPr lang="sk-SK" dirty="0" smtClean="0"/>
              <a:t>Európou </a:t>
            </a:r>
            <a:r>
              <a:rPr lang="sk-SK" dirty="0"/>
              <a:t>a </a:t>
            </a:r>
            <a:r>
              <a:rPr lang="sk-SK" dirty="0" smtClean="0"/>
              <a:t>Áziou</a:t>
            </a:r>
          </a:p>
          <a:p>
            <a:pPr>
              <a:buFontTx/>
              <a:buChar char="-"/>
            </a:pPr>
            <a:endParaRPr lang="sk-SK" dirty="0"/>
          </a:p>
        </p:txBody>
      </p:sp>
      <p:sp>
        <p:nvSpPr>
          <p:cNvPr id="4" name="AutoShape 2" descr="Pohorie Ural. Charakteristiky, formovanie, význam, flóra a fauna Sieťová  meteoroló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Pohorie Ural. Charakteristiky, formovanie, význam, flóra a fauna Sieťová  meteorológ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362" y="4186767"/>
            <a:ext cx="2857500" cy="16002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343" y="406294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703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B050"/>
                </a:solidFill>
              </a:rPr>
              <a:t>                           Kaukaz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2625" y="1785937"/>
            <a:ext cx="10401052" cy="4263084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-</a:t>
            </a:r>
            <a:r>
              <a:rPr lang="sk-SK" dirty="0"/>
              <a:t> je pohorie </a:t>
            </a:r>
            <a:r>
              <a:rPr lang="sk-SK" dirty="0" smtClean="0"/>
              <a:t>medzi Čiernym a Kaspickým morom</a:t>
            </a:r>
            <a:r>
              <a:rPr lang="sk-SK" dirty="0"/>
              <a:t> dlhé 1 100 km, široké 160 km.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- tvorí </a:t>
            </a:r>
            <a:r>
              <a:rPr lang="sk-SK" dirty="0"/>
              <a:t>hranicu Ruska so </a:t>
            </a:r>
            <a:r>
              <a:rPr lang="sk-SK" dirty="0" err="1" smtClean="0"/>
              <a:t>zakaukazskými</a:t>
            </a:r>
            <a:r>
              <a:rPr lang="sk-SK" dirty="0" smtClean="0"/>
              <a:t> </a:t>
            </a:r>
            <a:r>
              <a:rPr lang="sk-SK" dirty="0"/>
              <a:t>republikami Gruzínskom a </a:t>
            </a:r>
            <a:r>
              <a:rPr lang="sk-SK" dirty="0" smtClean="0"/>
              <a:t>Azerbajdžanom</a:t>
            </a:r>
            <a:endParaRPr lang="sk-SK" dirty="0"/>
          </a:p>
        </p:txBody>
      </p:sp>
      <p:pic>
        <p:nvPicPr>
          <p:cNvPr id="2050" name="Picture 2" descr="petrov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2000" y="3220860"/>
            <a:ext cx="4126089" cy="318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606" y="3747204"/>
            <a:ext cx="2857500" cy="16002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36" y="372486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766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              </a:t>
            </a:r>
            <a:r>
              <a:rPr lang="sk-SK" dirty="0" smtClean="0">
                <a:solidFill>
                  <a:srgbClr val="00B050"/>
                </a:solidFill>
              </a:rPr>
              <a:t>Pamír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-</a:t>
            </a:r>
            <a:r>
              <a:rPr lang="sk-SK" dirty="0"/>
              <a:t> je rozsiahla horská sústava v Tadžikistane, Číne a </a:t>
            </a:r>
            <a:r>
              <a:rPr lang="sk-SK" dirty="0" smtClean="0"/>
              <a:t>Afganistane</a:t>
            </a:r>
          </a:p>
          <a:p>
            <a:pPr>
              <a:buFontTx/>
              <a:buChar char="-"/>
            </a:pPr>
            <a:r>
              <a:rPr lang="sk-SK" dirty="0" smtClean="0"/>
              <a:t>rozloha </a:t>
            </a:r>
            <a:r>
              <a:rPr lang="sk-SK" dirty="0"/>
              <a:t>asi 120 000 km², dĺžka 500 km, šírka do 400 </a:t>
            </a:r>
            <a:r>
              <a:rPr lang="sk-SK" dirty="0" smtClean="0"/>
              <a:t>km</a:t>
            </a:r>
          </a:p>
          <a:p>
            <a:pPr>
              <a:buFontTx/>
              <a:buChar char="-"/>
            </a:pPr>
            <a:r>
              <a:rPr lang="sk-SK" dirty="0"/>
              <a:t>s</a:t>
            </a:r>
            <a:r>
              <a:rPr lang="sk-SK" dirty="0" smtClean="0"/>
              <a:t>ú </a:t>
            </a:r>
            <a:r>
              <a:rPr lang="sk-SK" dirty="0"/>
              <a:t>tu časté </a:t>
            </a:r>
            <a:r>
              <a:rPr lang="sk-SK" dirty="0" smtClean="0"/>
              <a:t>zemetrasenia</a:t>
            </a:r>
          </a:p>
          <a:p>
            <a:pPr marL="0" indent="0">
              <a:buNone/>
            </a:pPr>
            <a:r>
              <a:rPr lang="sk-SK" dirty="0" smtClean="0"/>
              <a:t>- </a:t>
            </a:r>
            <a:r>
              <a:rPr lang="sk-SK" dirty="0"/>
              <a:t>n</a:t>
            </a:r>
            <a:r>
              <a:rPr lang="sk-SK" dirty="0" smtClean="0"/>
              <a:t>ajvyšší vrch je </a:t>
            </a:r>
            <a:r>
              <a:rPr lang="sk-SK" dirty="0" err="1" smtClean="0"/>
              <a:t>Kungur</a:t>
            </a:r>
            <a:r>
              <a:rPr lang="sk-SK" dirty="0" smtClean="0"/>
              <a:t> v </a:t>
            </a:r>
            <a:r>
              <a:rPr lang="sk-SK" dirty="0" err="1" smtClean="0"/>
              <a:t>Kašgarskom</a:t>
            </a:r>
            <a:r>
              <a:rPr lang="sk-SK" dirty="0" smtClean="0"/>
              <a:t> </a:t>
            </a:r>
            <a:r>
              <a:rPr lang="sk-SK" dirty="0" err="1" smtClean="0"/>
              <a:t>chrbáte</a:t>
            </a:r>
            <a:endParaRPr lang="sk-SK" dirty="0"/>
          </a:p>
          <a:p>
            <a:endParaRPr lang="sk-SK" dirty="0"/>
          </a:p>
        </p:txBody>
      </p:sp>
      <p:sp>
        <p:nvSpPr>
          <p:cNvPr id="4" name="AutoShape 2" descr="Tadžikistan Na Pamíre Horách Pamir - Fotografia zdarma na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Pamir Highway - rady a tipy - Travelist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6" descr="Pamir Highway - rady a tipy - Travelista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092" y="4001294"/>
            <a:ext cx="4109331" cy="273457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171" y="4224655"/>
            <a:ext cx="26003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984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             </a:t>
            </a:r>
            <a:r>
              <a:rPr lang="sk-SK" dirty="0" smtClean="0">
                <a:solidFill>
                  <a:srgbClr val="00B050"/>
                </a:solidFill>
              </a:rPr>
              <a:t>Ťanšan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 smtClean="0"/>
              <a:t>je mohutná horská sústava v Strednej Ázii (Kirgizsko, Čína, Tadžikistan,</a:t>
            </a:r>
          </a:p>
          <a:p>
            <a:pPr marL="0" indent="0">
              <a:buNone/>
            </a:pPr>
            <a:r>
              <a:rPr lang="sk-SK" dirty="0" smtClean="0"/>
              <a:t>Kazachstan )</a:t>
            </a:r>
          </a:p>
          <a:p>
            <a:pPr>
              <a:buFontTx/>
              <a:buChar char="-"/>
            </a:pPr>
            <a:r>
              <a:rPr lang="sk-SK" dirty="0" smtClean="0"/>
              <a:t>je dlhá 2500 km</a:t>
            </a:r>
          </a:p>
          <a:p>
            <a:pPr>
              <a:buFontTx/>
              <a:buChar char="-"/>
            </a:pPr>
            <a:r>
              <a:rPr lang="sk-SK" dirty="0"/>
              <a:t>n</a:t>
            </a:r>
            <a:r>
              <a:rPr lang="sk-SK" dirty="0" smtClean="0"/>
              <a:t>ajvyšší vrch je </a:t>
            </a:r>
            <a:r>
              <a:rPr lang="sk-SK" dirty="0" err="1" smtClean="0"/>
              <a:t>Džengiš</a:t>
            </a:r>
            <a:r>
              <a:rPr lang="sk-SK" dirty="0" smtClean="0"/>
              <a:t> </a:t>
            </a:r>
            <a:r>
              <a:rPr lang="sk-SK" dirty="0" err="1" smtClean="0"/>
              <a:t>Čokusu</a:t>
            </a:r>
            <a:r>
              <a:rPr lang="sk-SK" dirty="0" smtClean="0"/>
              <a:t> (7439 m </a:t>
            </a:r>
            <a:r>
              <a:rPr lang="sk-SK" dirty="0" err="1" smtClean="0"/>
              <a:t>n.m</a:t>
            </a:r>
            <a:r>
              <a:rPr lang="sk-SK" dirty="0" smtClean="0"/>
              <a:t>.)</a:t>
            </a:r>
          </a:p>
          <a:p>
            <a:pPr>
              <a:buFontTx/>
              <a:buChar char="-"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92" y="4540250"/>
            <a:ext cx="2571750" cy="177165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425" y="4099983"/>
            <a:ext cx="280035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6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231</Words>
  <Application>Microsoft Office PowerPoint</Application>
  <PresentationFormat>Vlastná</PresentationFormat>
  <Paragraphs>54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                      ÁZIA - POHORIA</vt:lpstr>
      <vt:lpstr>                          Povrch</vt:lpstr>
      <vt:lpstr>                 Najvyššie pohoria sveta</vt:lpstr>
      <vt:lpstr>                                         HIMALÁJE</vt:lpstr>
      <vt:lpstr>                       Karakoram</vt:lpstr>
      <vt:lpstr>                             Ural</vt:lpstr>
      <vt:lpstr>                           Kaukaz</vt:lpstr>
      <vt:lpstr>                              Pamír</vt:lpstr>
      <vt:lpstr>                             Ťanšan</vt:lpstr>
      <vt:lpstr>                               Altaj </vt:lpstr>
      <vt:lpstr>                              Hindukúš</vt:lpstr>
    </vt:vector>
  </TitlesOfParts>
  <Company>MPC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ÁZIA - POHORIA</dc:title>
  <dc:creator>student</dc:creator>
  <cp:lastModifiedBy>vzdelanie_detom2@outlook.sk</cp:lastModifiedBy>
  <cp:revision>32</cp:revision>
  <dcterms:created xsi:type="dcterms:W3CDTF">2021-04-14T06:30:43Z</dcterms:created>
  <dcterms:modified xsi:type="dcterms:W3CDTF">2021-04-23T07:17:54Z</dcterms:modified>
</cp:coreProperties>
</file>