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73" r:id="rId7"/>
    <p:sldId id="276" r:id="rId8"/>
    <p:sldId id="277" r:id="rId9"/>
    <p:sldId id="290" r:id="rId10"/>
    <p:sldId id="293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76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F92E2F3-A957-4897-AE39-228CC061DCDB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FF0000"/>
                </a:solidFill>
              </a:rPr>
              <a:t>Monika </a:t>
            </a:r>
            <a:r>
              <a:rPr lang="sk-SK" sz="3600" dirty="0" err="1" smtClean="0">
                <a:solidFill>
                  <a:srgbClr val="FF0000"/>
                </a:solidFill>
              </a:rPr>
              <a:t>Janoušová</a:t>
            </a:r>
            <a:endParaRPr lang="sk-SK" sz="3600" dirty="0">
              <a:solidFill>
                <a:srgbClr val="FF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sz="6000" dirty="0" smtClean="0"/>
              <a:t>Zvieratá žijúce v Afrike</a:t>
            </a:r>
            <a:endParaRPr lang="sk-SK" sz="6000" dirty="0"/>
          </a:p>
        </p:txBody>
      </p:sp>
    </p:spTree>
    <p:extLst>
      <p:ext uri="{BB962C8B-B14F-4D97-AF65-F5344CB8AC3E}">
        <p14:creationId xmlns:p14="http://schemas.microsoft.com/office/powerpoint/2010/main" xmlns="" val="2525501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1128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408"/>
            <a:ext cx="9161543" cy="688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Afrika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sk-SK" sz="3200" dirty="0">
                <a:solidFill>
                  <a:srgbClr val="FF0000"/>
                </a:solidFill>
              </a:rPr>
              <a:t>V afrických dažďových pralesoch žijú gorily, šimpanzy, opice, leopardy, chameleóny a mnoho tropických vtákov. Zatiaľ čo krokodíly a hrochy sa váľajú v bahne </a:t>
            </a:r>
            <a:r>
              <a:rPr lang="sk-SK" sz="3200" dirty="0" smtClean="0">
                <a:solidFill>
                  <a:srgbClr val="FF0000"/>
                </a:solidFill>
              </a:rPr>
              <a:t>savanových </a:t>
            </a:r>
            <a:r>
              <a:rPr lang="sk-SK" sz="3200" dirty="0">
                <a:solidFill>
                  <a:srgbClr val="FF0000"/>
                </a:solidFill>
              </a:rPr>
              <a:t>jazier a riek, slony, antilopy, žirafy, </a:t>
            </a:r>
            <a:r>
              <a:rPr lang="sk-SK" sz="3200" dirty="0" err="1">
                <a:solidFill>
                  <a:srgbClr val="FF0000"/>
                </a:solidFill>
              </a:rPr>
              <a:t>pakone</a:t>
            </a:r>
            <a:r>
              <a:rPr lang="sk-SK" sz="3200" dirty="0">
                <a:solidFill>
                  <a:srgbClr val="FF0000"/>
                </a:solidFill>
              </a:rPr>
              <a:t> a zebry sa pasú na savanách vedľa dravcov, ako sú </a:t>
            </a:r>
            <a:r>
              <a:rPr lang="sk-SK" sz="3200" dirty="0" smtClean="0">
                <a:solidFill>
                  <a:srgbClr val="FF0000"/>
                </a:solidFill>
              </a:rPr>
              <a:t>levy, gepardy a hyeny. Divá </a:t>
            </a:r>
            <a:r>
              <a:rPr lang="sk-SK" sz="3200" dirty="0">
                <a:solidFill>
                  <a:srgbClr val="FF0000"/>
                </a:solidFill>
              </a:rPr>
              <a:t>zver je ohrozovaná ničením prírodného </a:t>
            </a:r>
            <a:r>
              <a:rPr lang="sk-SK" sz="3200" dirty="0" smtClean="0">
                <a:solidFill>
                  <a:srgbClr val="FF0000"/>
                </a:solidFill>
              </a:rPr>
              <a:t>prostredia </a:t>
            </a:r>
            <a:r>
              <a:rPr lang="sk-SK" sz="3200" dirty="0">
                <a:solidFill>
                  <a:srgbClr val="FF0000"/>
                </a:solidFill>
              </a:rPr>
              <a:t>Afriky. Mnohé územia sú v </a:t>
            </a:r>
            <a:r>
              <a:rPr lang="sk-SK" sz="3200" dirty="0" err="1">
                <a:solidFill>
                  <a:srgbClr val="FF0000"/>
                </a:solidFill>
              </a:rPr>
              <a:t>súčastnosti</a:t>
            </a:r>
            <a:r>
              <a:rPr lang="sk-SK" sz="3200" dirty="0">
                <a:solidFill>
                  <a:srgbClr val="FF0000"/>
                </a:solidFill>
              </a:rPr>
              <a:t> chránené ako národné parky.</a:t>
            </a:r>
          </a:p>
        </p:txBody>
      </p:sp>
    </p:spTree>
    <p:extLst>
      <p:ext uri="{BB962C8B-B14F-4D97-AF65-F5344CB8AC3E}">
        <p14:creationId xmlns:p14="http://schemas.microsoft.com/office/powerpoint/2010/main" xmlns="" val="245460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3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Lev púšťový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/>
              <a:t>Lev púšťový je rozšírený v savanách a stepiach Afriky na juh od Sahary, v ekosystéme </a:t>
            </a:r>
            <a:r>
              <a:rPr lang="sk-SK" sz="2400" dirty="0" err="1"/>
              <a:t>Serengeti</a:t>
            </a:r>
            <a:r>
              <a:rPr lang="sk-SK" sz="2400" dirty="0"/>
              <a:t> a v Národnom parku </a:t>
            </a:r>
            <a:r>
              <a:rPr lang="sk-SK" sz="2400" dirty="0" err="1"/>
              <a:t>Gir</a:t>
            </a:r>
            <a:r>
              <a:rPr lang="sk-SK" sz="2400" dirty="0"/>
              <a:t> v Indii. </a:t>
            </a:r>
            <a:r>
              <a:rPr lang="sk-SK" sz="2400" dirty="0" smtClean="0"/>
              <a:t>Je </a:t>
            </a:r>
            <a:r>
              <a:rPr lang="sk-SK" sz="2400" dirty="0"/>
              <a:t>to najväčší mäsožravec v Afrike a druhá najväčšia </a:t>
            </a:r>
            <a:r>
              <a:rPr lang="sk-SK" sz="2400" dirty="0" smtClean="0"/>
              <a:t>mačkovitá šelma </a:t>
            </a:r>
            <a:r>
              <a:rPr lang="sk-SK" sz="2400" dirty="0"/>
              <a:t>na </a:t>
            </a:r>
            <a:r>
              <a:rPr lang="sk-SK" sz="2400" dirty="0" smtClean="0"/>
              <a:t>svete. </a:t>
            </a:r>
          </a:p>
          <a:p>
            <a:pPr marL="0" indent="0" algn="ctr">
              <a:buNone/>
            </a:pPr>
            <a:r>
              <a:rPr lang="sk-SK" sz="2400" dirty="0">
                <a:solidFill>
                  <a:srgbClr val="FF0000"/>
                </a:solidFill>
              </a:rPr>
              <a:t>Potrava</a:t>
            </a:r>
          </a:p>
          <a:p>
            <a:r>
              <a:rPr lang="sk-SK" sz="2400" dirty="0"/>
              <a:t>Lev sa môže živiť napr. antilopami, zebrami, žirafami, byvolmi a mláďatami slona, hrocha a gorily, lebo dospelé jedince sú pre leva nebezpečné. Keď vo voľnej prírode nenájde potravu môže zájsť až k obydliam ľudí.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42378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933056"/>
            <a:ext cx="4657684" cy="29306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792"/>
            <a:ext cx="4644008" cy="42039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obsahu 5"/>
          <p:cNvSpPr>
            <a:spLocks noGrp="1"/>
          </p:cNvSpPr>
          <p:nvPr>
            <p:ph sz="quarter" idx="14"/>
          </p:nvPr>
        </p:nvSpPr>
        <p:spPr>
          <a:xfrm>
            <a:off x="4572000" y="1700808"/>
            <a:ext cx="4041775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k-SK" dirty="0"/>
          </a:p>
          <a:p>
            <a:r>
              <a:rPr lang="sk-SK" sz="2800" dirty="0"/>
              <a:t>Samica je tehotná 100 až 120 </a:t>
            </a:r>
            <a:r>
              <a:rPr lang="sk-SK" sz="2800" dirty="0" smtClean="0"/>
              <a:t>dní. Porodí </a:t>
            </a:r>
            <a:r>
              <a:rPr lang="sk-SK" sz="2800" dirty="0"/>
              <a:t>4 až 6 mláďat. 3 až 5 mláďat sa dožije 3 </a:t>
            </a:r>
            <a:r>
              <a:rPr lang="sk-SK" sz="2800" dirty="0" smtClean="0"/>
              <a:t>rokov. </a:t>
            </a:r>
            <a:r>
              <a:rPr lang="sk-SK" sz="2800" dirty="0"/>
              <a:t>Levica, ktorá kojí mláďatá, potrebuje denne skonzumovať až 6 kg mäsa.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395536" y="1700808"/>
            <a:ext cx="4040188" cy="395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200" dirty="0" smtClean="0"/>
              <a:t> </a:t>
            </a:r>
            <a:endParaRPr lang="sk-SK" sz="3200" dirty="0"/>
          </a:p>
          <a:p>
            <a:r>
              <a:rPr lang="sk-SK" sz="3200" dirty="0"/>
              <a:t>Väčšinou lovia samice v skupinách s mladými levmi. Najradšej lovia v močarinách. Najskôr sa z úlovku nažerie samec až potom samica a mláďatá. </a:t>
            </a:r>
            <a:endParaRPr lang="sk-SK" sz="3200" dirty="0" smtClean="0"/>
          </a:p>
          <a:p>
            <a:endParaRPr lang="sk-SK" sz="3200" dirty="0" smtClean="0"/>
          </a:p>
          <a:p>
            <a:pPr marL="0" indent="0">
              <a:buNone/>
            </a:pPr>
            <a:r>
              <a:rPr lang="sk-SK" sz="3200" dirty="0" smtClean="0"/>
              <a:t> </a:t>
            </a:r>
            <a:endParaRPr lang="sk-SK" sz="32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sk-SK" sz="4400" dirty="0" smtClean="0"/>
              <a:t>Lov </a:t>
            </a:r>
            <a:endParaRPr lang="sk-SK" sz="440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4008" y="764704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sk-SK" sz="4000" dirty="0" smtClean="0"/>
              <a:t>Mláďatá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xmlns="" val="1916465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95175"/>
            <a:ext cx="2483768" cy="18628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Leopard škvrnitý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sz="2600" dirty="0"/>
              <a:t>Je vzhľadom a potravou veľmi variabilný a veľmi rozšírený </a:t>
            </a:r>
            <a:r>
              <a:rPr lang="sk-SK" sz="2600" dirty="0" smtClean="0"/>
              <a:t>strava </a:t>
            </a:r>
            <a:r>
              <a:rPr lang="sk-SK" sz="2600" dirty="0"/>
              <a:t>zahŕňa chrobáky lajniaky či veľké </a:t>
            </a:r>
            <a:r>
              <a:rPr lang="sk-SK" sz="2600" dirty="0" smtClean="0"/>
              <a:t>cicavce. </a:t>
            </a:r>
            <a:r>
              <a:rPr lang="sk-SK" sz="2600" dirty="0"/>
              <a:t>Veľká korisť mu vystačí </a:t>
            </a:r>
            <a:r>
              <a:rPr lang="sk-SK" sz="2600" dirty="0" smtClean="0"/>
              <a:t>na 2 </a:t>
            </a:r>
            <a:r>
              <a:rPr lang="sk-SK" sz="2600" dirty="0"/>
              <a:t>týždne. Rodia sa v priemere 2 mláďatá po 90 - 105 dňoch gravidity. Veľká hlava má silné čeľustné svaly, ktoré umožňujú zahryznúť sa do koristi, usmrtiť ju a roztrhať, aj plecia a predné nohy sú silno svalnaté. Leopard je vynikajúci lezec a vďaka nesmiernej sile vytiahne korisť do koruny stromu, kde ju hneď konzumuje alebo si ju ukryje na neskôr</a:t>
            </a:r>
            <a:r>
              <a:rPr lang="sk-SK" sz="2600" dirty="0" smtClean="0"/>
              <a:t>.</a:t>
            </a:r>
          </a:p>
          <a:p>
            <a:r>
              <a:rPr lang="sk-SK" sz="2600" dirty="0" err="1"/>
              <a:t>Melanické</a:t>
            </a:r>
            <a:r>
              <a:rPr lang="sk-SK" sz="2600" dirty="0"/>
              <a:t> leopardy, známe ako „čierne </a:t>
            </a:r>
            <a:r>
              <a:rPr lang="sk-SK" sz="2600" dirty="0" err="1"/>
              <a:t>pantery</a:t>
            </a:r>
            <a:r>
              <a:rPr lang="sk-SK" sz="2600" dirty="0"/>
              <a:t>“, žijú hlavne vo vlhkých hustých pralesoch a voľakedy sa považovali za samostatný druh.</a:t>
            </a:r>
          </a:p>
          <a:p>
            <a:r>
              <a:rPr lang="sk-SK" sz="2600" dirty="0"/>
              <a:t>Biotopy výskytu: Tropické lesy, pohoria, skalné útesy, púšte, polopúšte a trávnaté oblasti</a:t>
            </a:r>
          </a:p>
          <a:p>
            <a:r>
              <a:rPr lang="sk-SK" sz="2600" dirty="0" err="1"/>
              <a:t>Výskit</a:t>
            </a:r>
            <a:r>
              <a:rPr lang="sk-SK" sz="2600" dirty="0"/>
              <a:t>: </a:t>
            </a:r>
            <a:r>
              <a:rPr lang="sk-SK" sz="2600" dirty="0" err="1"/>
              <a:t>Azia,Afrika</a:t>
            </a:r>
            <a:endParaRPr lang="sk-SK" sz="26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61986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Slon africký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Je </a:t>
            </a:r>
            <a:r>
              <a:rPr lang="sk-SK" sz="2000" dirty="0"/>
              <a:t>to najväčší z troch žijúcich druhov </a:t>
            </a:r>
            <a:r>
              <a:rPr lang="sk-SK" sz="2000" dirty="0" smtClean="0"/>
              <a:t>slonov</a:t>
            </a:r>
            <a:r>
              <a:rPr lang="sk-SK" sz="2000" dirty="0"/>
              <a:t>.</a:t>
            </a:r>
            <a:r>
              <a:rPr lang="sk-SK" sz="2000" dirty="0" smtClean="0"/>
              <a:t> </a:t>
            </a:r>
            <a:r>
              <a:rPr lang="sk-SK" sz="2000" dirty="0"/>
              <a:t>Je to najväčší </a:t>
            </a:r>
            <a:r>
              <a:rPr lang="sk-SK" sz="2000" dirty="0" smtClean="0"/>
              <a:t>suchozemský </a:t>
            </a:r>
            <a:r>
              <a:rPr lang="sk-SK" sz="2000" dirty="0"/>
              <a:t>cicavec ,ktorý dorastá až 4 m na výšku. Africké slony sa nachádzajú roztrúsené po celej </a:t>
            </a:r>
            <a:r>
              <a:rPr lang="sk-SK" sz="2000" dirty="0" smtClean="0"/>
              <a:t>Afrike. </a:t>
            </a:r>
            <a:r>
              <a:rPr lang="sk-SK" sz="2000" dirty="0"/>
              <a:t>Obýva pomerne rozmanité prostredie. Slony sa nachádzajú v dažďových pralesoch- v savanách a do horských oblastí až do 5000 m nad .m. Slony sú celkom prispôsobiteľné - len dostatok potravy, voda na území je pre nich dôležitá</a:t>
            </a:r>
            <a:r>
              <a:rPr lang="sk-SK" sz="2000" dirty="0" smtClean="0"/>
              <a:t>.</a:t>
            </a:r>
          </a:p>
          <a:p>
            <a:r>
              <a:rPr lang="sk-SK" sz="2000" dirty="0"/>
              <a:t>Po novej hĺbkovej </a:t>
            </a:r>
            <a:r>
              <a:rPr lang="sk-SK" sz="2000" dirty="0" smtClean="0"/>
              <a:t>analýze veľké </a:t>
            </a:r>
            <a:r>
              <a:rPr lang="sk-SK" sz="2000" dirty="0"/>
              <a:t>sčítanie slonov zistilo, že v rokoch 2007 až 2014 klesla populácia slonov v Afrike o 30 %, približne o 144 000 jedincov. Napriek všetkým opatreniam, ktoré boli doteraz prijaté, ich pytliaci stále zabíjajú a sú túžiacim cieľom organizácií na obchodovanie so slonovinou. Asi 8% slonov ročne je zabitých v dôsledku pytliactva. Nielen, že lovci zabíjajú dospelých, ale aj ich osirelé mláďatá umierajú s nimi.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859212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7462" y="3429000"/>
            <a:ext cx="5226538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Charakteristika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Obýva rozličné </a:t>
            </a:r>
            <a:r>
              <a:rPr lang="sk-SK" sz="2800" dirty="0" err="1"/>
              <a:t>habitaty</a:t>
            </a:r>
            <a:r>
              <a:rPr lang="sk-SK" sz="2800" dirty="0"/>
              <a:t> od púští po horské dažďové lesy. Majú dopredu nasmerované a vyhnuté kly používajú ich okrem iného na rozrýpavanie pôdy bohatej na minerály najmä soľ, ktorú potom požierajú. </a:t>
            </a:r>
          </a:p>
          <a:p>
            <a:r>
              <a:rPr lang="sk-SK" sz="2800" dirty="0"/>
              <a:t>Slony africké potrebujú obrovské množstvo potravy a </a:t>
            </a:r>
            <a:r>
              <a:rPr lang="sk-SK" sz="2800" dirty="0" smtClean="0"/>
              <a:t>vody.</a:t>
            </a:r>
            <a:endParaRPr lang="sk-SK" sz="28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55497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Hroch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sz="2800" dirty="0" smtClean="0"/>
              <a:t>Hroch je obojživelník ,prispôsobený </a:t>
            </a:r>
            <a:r>
              <a:rPr lang="sk-SK" sz="2800" dirty="0"/>
              <a:t>životu vo vodnom prostredí. </a:t>
            </a:r>
            <a:r>
              <a:rPr lang="sk-SK" sz="2800" dirty="0" smtClean="0"/>
              <a:t>Nachádza sa </a:t>
            </a:r>
            <a:r>
              <a:rPr lang="sk-SK" sz="2800" dirty="0"/>
              <a:t>v Afrike na juh od Sahary. Jeho najbližší príbuzný je libérijský hroch. Predtým sa </a:t>
            </a:r>
            <a:r>
              <a:rPr lang="sk-SK" sz="2800" dirty="0" smtClean="0"/>
              <a:t>predpokladalo, </a:t>
            </a:r>
            <a:r>
              <a:rPr lang="sk-SK" sz="2800" dirty="0"/>
              <a:t>že hrochy </a:t>
            </a:r>
            <a:r>
              <a:rPr lang="sk-SK" sz="2800" dirty="0" smtClean="0"/>
              <a:t>súvisia s ošípanými, </a:t>
            </a:r>
            <a:r>
              <a:rPr lang="sk-SK" sz="2800" dirty="0"/>
              <a:t>ale podľa nedávneho výskumu majú oveľa bližšie príbuzenstvo s predkami veľryby</a:t>
            </a:r>
            <a:r>
              <a:rPr lang="sk-SK" sz="2800" dirty="0" smtClean="0"/>
              <a:t>.</a:t>
            </a:r>
          </a:p>
          <a:p>
            <a:r>
              <a:rPr lang="sk-SK" sz="2800" dirty="0"/>
              <a:t>Dospelý samec meria až 360 cm, dosahuje výšku 165 cm a váži viac ako tri tony, samice sú zvyčajne menšie. Samčie hrochy majú zvyčajne väčšiu hlavu, dlhší chvost a vyššie končatiny ako samice.</a:t>
            </a:r>
          </a:p>
          <a:p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xmlns="" val="2679810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sk-SK" sz="2400" dirty="0"/>
              <a:t> Celkový stav voľne žijúcich hrochov sa v roku 2002 odhadol na 150 000 jedincov. Asi </a:t>
            </a:r>
            <a:r>
              <a:rPr lang="sk-SK" sz="2400" dirty="0" smtClean="0"/>
              <a:t>pred 10.000 </a:t>
            </a:r>
            <a:r>
              <a:rPr lang="sk-SK" sz="2400" dirty="0"/>
              <a:t>rokmi, hrochy žili na Sahare, ktorého klíma bola oveľa </a:t>
            </a:r>
            <a:r>
              <a:rPr lang="sk-SK" sz="2400" dirty="0" smtClean="0"/>
              <a:t>teplejšia, </a:t>
            </a:r>
            <a:r>
              <a:rPr lang="sk-SK" sz="2400" dirty="0"/>
              <a:t>než je </a:t>
            </a:r>
            <a:r>
              <a:rPr lang="sk-SK" sz="2400" dirty="0" smtClean="0"/>
              <a:t>dnes.</a:t>
            </a:r>
          </a:p>
          <a:p>
            <a:r>
              <a:rPr lang="sk-SK" sz="2400" dirty="0"/>
              <a:t>Hrochy sa vyskytujú len v oblastiach s dostatkom vody. Uprednostňujú stojatú alebo pomaly tečúcu vodu</a:t>
            </a:r>
            <a:r>
              <a:rPr lang="sk-SK" sz="2400" dirty="0" smtClean="0"/>
              <a:t>.</a:t>
            </a:r>
          </a:p>
          <a:p>
            <a:r>
              <a:rPr lang="sk-SK" sz="2400" dirty="0"/>
              <a:t>Hroch získava časť potravy vo vode, pomocou </a:t>
            </a:r>
            <a:r>
              <a:rPr lang="sk-SK" sz="2400" dirty="0" smtClean="0"/>
              <a:t>zubov. </a:t>
            </a:r>
            <a:r>
              <a:rPr lang="sk-SK" sz="2400" dirty="0"/>
              <a:t>Vďaka nim je hroch schopný stráviť aj veľmi hrubé a vláknité jedlá, ktoré ostatné bylinožravce </a:t>
            </a:r>
            <a:r>
              <a:rPr lang="sk-SK" sz="2400" dirty="0" smtClean="0"/>
              <a:t>nejedia. </a:t>
            </a:r>
          </a:p>
          <a:p>
            <a:r>
              <a:rPr lang="sk-SK" sz="2400" dirty="0" smtClean="0"/>
              <a:t>Hrošia </a:t>
            </a:r>
            <a:r>
              <a:rPr lang="sk-SK" sz="2400" dirty="0"/>
              <a:t>koža </a:t>
            </a:r>
            <a:r>
              <a:rPr lang="sk-SK" sz="2400" dirty="0" smtClean="0"/>
              <a:t>je </a:t>
            </a:r>
            <a:r>
              <a:rPr lang="sk-SK" sz="2400" dirty="0"/>
              <a:t>veľmi silný </a:t>
            </a:r>
            <a:r>
              <a:rPr lang="sk-SK" sz="2400" dirty="0" smtClean="0"/>
              <a:t>na </a:t>
            </a:r>
            <a:r>
              <a:rPr lang="sk-SK" sz="2400" dirty="0"/>
              <a:t>niektorých miestach až 3 cm hrubá, chĺpky rastú len na konci chvosta, vnútri ušnice a na papuli. Pod kožou je asi päť centimetrová vrstva tuku.</a:t>
            </a:r>
          </a:p>
          <a:p>
            <a:endParaRPr lang="sk-SK" sz="1600" dirty="0" smtClean="0"/>
          </a:p>
          <a:p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xmlns="" val="1441585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386</TotalTime>
  <Words>772</Words>
  <Application>Microsoft Office PowerPoint</Application>
  <PresentationFormat>Prezentácia na obrazovke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Horizont</vt:lpstr>
      <vt:lpstr>Zvieratá žijúce v Afrike</vt:lpstr>
      <vt:lpstr>Afrika</vt:lpstr>
      <vt:lpstr>Lev púšťový</vt:lpstr>
      <vt:lpstr> </vt:lpstr>
      <vt:lpstr>Leopard škvrnitý</vt:lpstr>
      <vt:lpstr>Slon africký</vt:lpstr>
      <vt:lpstr>Charakteristika</vt:lpstr>
      <vt:lpstr>Hroch</vt:lpstr>
      <vt:lpstr>Snímka 9</vt:lpstr>
      <vt:lpstr>Snímka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Zvieratá žijúce v Afrike</dc:title>
  <dc:creator>Lenovo</dc:creator>
  <cp:lastModifiedBy>vzdelanie_detom2@outlook.sk</cp:lastModifiedBy>
  <cp:revision>33</cp:revision>
  <dcterms:created xsi:type="dcterms:W3CDTF">2020-12-10T13:41:37Z</dcterms:created>
  <dcterms:modified xsi:type="dcterms:W3CDTF">2021-04-23T07:30:26Z</dcterms:modified>
</cp:coreProperties>
</file>