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Yellowstonský národný park</a:t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Alena Moravčíková</a:t>
            </a:r>
            <a:endParaRPr lang="sk-SK" dirty="0"/>
          </a:p>
        </p:txBody>
      </p:sp>
      <p:pic>
        <p:nvPicPr>
          <p:cNvPr id="16386" name="Picture 2" descr="Yellowstonský národný park - Noi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76600"/>
            <a:ext cx="3000375" cy="3380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860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12536"/>
          </a:xfrm>
        </p:spPr>
        <p:txBody>
          <a:bodyPr>
            <a:normAutofit/>
          </a:bodyPr>
          <a:lstStyle/>
          <a:p>
            <a:r>
              <a:rPr lang="sk-SK" sz="2400" dirty="0" smtClean="0"/>
              <a:t>Nachádza sa v štátoch Wyoming, Montana a Idaho</a:t>
            </a:r>
          </a:p>
          <a:p>
            <a:r>
              <a:rPr lang="pl-PL" sz="2400" dirty="0" smtClean="0"/>
              <a:t>Je to najstarší národný park na svete</a:t>
            </a:r>
          </a:p>
          <a:p>
            <a:r>
              <a:rPr lang="pl-PL" sz="2400" dirty="0" smtClean="0"/>
              <a:t>Má viac ako 300 gejzírov, horúcich prameňov čo je najviac sústredených gejzírov na svete</a:t>
            </a:r>
          </a:p>
          <a:p>
            <a:r>
              <a:rPr lang="pl-PL" sz="2400" dirty="0" smtClean="0"/>
              <a:t>Nachádzajú sa tu medvede, grizlí, vlky, bizóny a lososy</a:t>
            </a:r>
          </a:p>
          <a:p>
            <a:r>
              <a:rPr lang="pl-PL" sz="2400" dirty="0" smtClean="0"/>
              <a:t>Patrí do svetového dedičstva UNESCO</a:t>
            </a:r>
            <a:endParaRPr lang="sk-SK" sz="2400" dirty="0"/>
          </a:p>
        </p:txBody>
      </p:sp>
      <p:pic>
        <p:nvPicPr>
          <p:cNvPr id="3074" name="Picture 2" descr="Yellowstonský národný 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76600"/>
            <a:ext cx="5028306" cy="3348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sk-SK" dirty="0" smtClean="0"/>
              <a:t>    Yellowstone </a:t>
            </a:r>
            <a:r>
              <a:rPr lang="sk-SK" dirty="0" err="1" smtClean="0"/>
              <a:t>Caldera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" y="1828800"/>
            <a:ext cx="8839200" cy="4876800"/>
          </a:xfrm>
        </p:spPr>
        <p:txBody>
          <a:bodyPr/>
          <a:lstStyle/>
          <a:p>
            <a:r>
              <a:rPr lang="sk-SK" sz="2400" dirty="0" smtClean="0"/>
              <a:t>Yellowstone </a:t>
            </a:r>
            <a:r>
              <a:rPr lang="sk-SK" sz="2400" dirty="0" err="1" smtClean="0"/>
              <a:t>Caldera</a:t>
            </a:r>
            <a:r>
              <a:rPr lang="sk-SK" sz="2400" dirty="0" smtClean="0"/>
              <a:t> je najväčšia sopečná sústava Severnej Ameriky, prezýva sa aj </a:t>
            </a:r>
            <a:r>
              <a:rPr lang="sk-SK" sz="2400" dirty="0" err="1" smtClean="0"/>
              <a:t>Supervulkán</a:t>
            </a:r>
            <a:endParaRPr lang="sk-SK" sz="2400" dirty="0" smtClean="0"/>
          </a:p>
          <a:p>
            <a:r>
              <a:rPr lang="sk-SK" sz="2400" dirty="0" smtClean="0"/>
              <a:t>Súčasná podoba </a:t>
            </a:r>
            <a:r>
              <a:rPr lang="sk-SK" sz="2400" dirty="0" err="1" smtClean="0"/>
              <a:t>kaldery</a:t>
            </a:r>
            <a:r>
              <a:rPr lang="sk-SK" sz="2400" dirty="0" smtClean="0"/>
              <a:t> vznikla </a:t>
            </a:r>
            <a:r>
              <a:rPr lang="sk-SK" sz="2400" dirty="0" err="1" smtClean="0"/>
              <a:t>kataklyzmickou</a:t>
            </a:r>
            <a:r>
              <a:rPr lang="sk-SK" sz="2400" dirty="0" smtClean="0"/>
              <a:t> erupciou pred 640 000 rokmi</a:t>
            </a:r>
          </a:p>
          <a:p>
            <a:r>
              <a:rPr lang="sk-SK" sz="2400" dirty="0" smtClean="0"/>
              <a:t>Tento výbuch bol tisíckrát silnejší než výbuch sopky Sv. Heleny</a:t>
            </a:r>
          </a:p>
          <a:p>
            <a:r>
              <a:rPr lang="sk-SK" sz="2400" dirty="0" smtClean="0"/>
              <a:t>Najznámejší je masívny výbuch spred 2,1 miliónov rokov ktorý vytvoril </a:t>
            </a:r>
            <a:r>
              <a:rPr lang="sk-SK" sz="2400" dirty="0" err="1" smtClean="0"/>
              <a:t>Huckleberry</a:t>
            </a:r>
            <a:r>
              <a:rPr lang="sk-SK" sz="2400" dirty="0" smtClean="0"/>
              <a:t> </a:t>
            </a:r>
            <a:r>
              <a:rPr lang="sk-SK" sz="2400" dirty="0" err="1" smtClean="0"/>
              <a:t>Ridge</a:t>
            </a:r>
            <a:r>
              <a:rPr lang="sk-SK" sz="2400" dirty="0" smtClean="0"/>
              <a:t> </a:t>
            </a:r>
            <a:r>
              <a:rPr lang="sk-SK" sz="2400" dirty="0" err="1" smtClean="0"/>
              <a:t>Tuff</a:t>
            </a:r>
            <a:r>
              <a:rPr lang="sk-SK" sz="2400" dirty="0" smtClean="0"/>
              <a:t> , Island Park </a:t>
            </a:r>
            <a:r>
              <a:rPr lang="sk-SK" sz="2400" dirty="0" err="1" smtClean="0"/>
              <a:t>Caldera</a:t>
            </a:r>
            <a:r>
              <a:rPr lang="sk-SK" sz="2400" dirty="0" smtClean="0"/>
              <a:t> a pred 1,2 miliónmi rokov vytvoril výbuch </a:t>
            </a:r>
            <a:r>
              <a:rPr lang="sk-SK" sz="2400" dirty="0" err="1" smtClean="0"/>
              <a:t>Mesa</a:t>
            </a:r>
            <a:r>
              <a:rPr lang="sk-SK" sz="2400" dirty="0" smtClean="0"/>
              <a:t> </a:t>
            </a:r>
            <a:r>
              <a:rPr lang="sk-SK" sz="2400" dirty="0" err="1" smtClean="0"/>
              <a:t>Falls</a:t>
            </a:r>
            <a:r>
              <a:rPr lang="sk-SK" sz="2400" dirty="0" smtClean="0"/>
              <a:t> </a:t>
            </a:r>
            <a:r>
              <a:rPr lang="sk-SK" sz="2400" dirty="0" err="1" smtClean="0"/>
              <a:t>Tuff</a:t>
            </a:r>
            <a:r>
              <a:rPr lang="sk-SK" sz="2400" dirty="0" smtClean="0"/>
              <a:t> a </a:t>
            </a:r>
            <a:r>
              <a:rPr lang="sk-SK" sz="2400" dirty="0" err="1" smtClean="0"/>
              <a:t>Henry’s</a:t>
            </a:r>
            <a:r>
              <a:rPr lang="sk-SK" sz="2400" dirty="0" smtClean="0"/>
              <a:t> </a:t>
            </a:r>
            <a:r>
              <a:rPr lang="sk-SK" sz="2400" dirty="0" err="1" smtClean="0"/>
              <a:t>Fork</a:t>
            </a:r>
            <a:r>
              <a:rPr lang="sk-SK" sz="2400" dirty="0" smtClean="0"/>
              <a:t> </a:t>
            </a:r>
            <a:r>
              <a:rPr lang="sk-SK" sz="2400" dirty="0" err="1" smtClean="0"/>
              <a:t>Caldera</a:t>
            </a:r>
            <a:r>
              <a:rPr lang="sk-SK" sz="2400" dirty="0" smtClean="0"/>
              <a:t>, tieto výbuchy viedli k vyhynutiu mnohých druhov organizmov Severnej Ameriky a znečistenie podnebia</a:t>
            </a:r>
          </a:p>
          <a:p>
            <a:endParaRPr lang="sk-SK" dirty="0"/>
          </a:p>
        </p:txBody>
      </p:sp>
      <p:pic>
        <p:nvPicPr>
          <p:cNvPr id="2050" name="Picture 2" descr="Puzzle: Yellowstonský Národný park, Wyoming, USA (Castorland) | Marti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743200" cy="1895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sk-SK" dirty="0" smtClean="0"/>
              <a:t>           </a:t>
            </a:r>
            <a:r>
              <a:rPr lang="sk-SK" dirty="0" err="1" smtClean="0"/>
              <a:t>Old</a:t>
            </a:r>
            <a:r>
              <a:rPr lang="sk-SK" dirty="0" smtClean="0"/>
              <a:t> </a:t>
            </a:r>
            <a:r>
              <a:rPr lang="sk-SK" dirty="0" err="1" smtClean="0"/>
              <a:t>Faithful</a:t>
            </a:r>
            <a:r>
              <a:rPr lang="sk-SK" dirty="0" smtClean="0"/>
              <a:t> gejzír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/>
          <a:lstStyle/>
          <a:p>
            <a:r>
              <a:rPr lang="sk-SK" dirty="0" smtClean="0"/>
              <a:t>Patrí medzi najznámejší gejzír v Yellowstone a na celom svete</a:t>
            </a:r>
          </a:p>
          <a:p>
            <a:r>
              <a:rPr lang="sv-SE" dirty="0" smtClean="0"/>
              <a:t>nachádza sa v Upper Geyser Basin</a:t>
            </a:r>
            <a:endParaRPr lang="sk-SK" dirty="0"/>
          </a:p>
        </p:txBody>
      </p:sp>
      <p:sp>
        <p:nvSpPr>
          <p:cNvPr id="1026" name="AutoShape 2" descr="About Old Faithful, Yellowstone's Famous Geyser - My Yellowstone Par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8" name="AutoShape 4" descr="About Old Faithful, Yellowstone's Famous Geyser - My Yellowstone Par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About Old Faithful, Yellowstone's Famous Geyser - My Yellowstone 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76600"/>
            <a:ext cx="621052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Castle</a:t>
            </a:r>
            <a:r>
              <a:rPr lang="sk-SK" dirty="0" smtClean="0"/>
              <a:t> </a:t>
            </a:r>
            <a:r>
              <a:rPr lang="sk-SK" dirty="0" err="1" smtClean="0"/>
              <a:t>Geyser</a:t>
            </a:r>
            <a:r>
              <a:rPr lang="sk-SK" dirty="0" smtClean="0"/>
              <a:t>                 </a:t>
            </a:r>
            <a:r>
              <a:rPr lang="sk-SK" dirty="0" err="1" smtClean="0"/>
              <a:t>Lion</a:t>
            </a:r>
            <a:r>
              <a:rPr lang="sk-SK" dirty="0" smtClean="0"/>
              <a:t> </a:t>
            </a:r>
            <a:r>
              <a:rPr lang="sk-SK" dirty="0" err="1" smtClean="0"/>
              <a:t>Geyser</a:t>
            </a:r>
            <a:endParaRPr lang="sk-SK" dirty="0"/>
          </a:p>
        </p:txBody>
      </p:sp>
      <p:pic>
        <p:nvPicPr>
          <p:cNvPr id="17410" name="Picture 2" descr="CASTLE GEYSER (YELLOWSTONE, WYOMING). Beautiful photo — Steem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600285" cy="3066108"/>
          </a:xfrm>
          <a:prstGeom prst="rect">
            <a:avLst/>
          </a:prstGeom>
          <a:noFill/>
        </p:spPr>
      </p:pic>
      <p:pic>
        <p:nvPicPr>
          <p:cNvPr id="17412" name="Picture 4" descr="Get to know Lion Geyser | Yellowstone Natural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4572000" cy="3048000"/>
          </a:xfrm>
          <a:prstGeom prst="rect">
            <a:avLst/>
          </a:prstGeom>
          <a:noFill/>
        </p:spPr>
      </p:pic>
      <p:pic>
        <p:nvPicPr>
          <p:cNvPr id="17416" name="Picture 8" descr="Beehive Geyser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267200"/>
            <a:ext cx="3822147" cy="259080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152400" y="4572000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err="1" smtClean="0"/>
              <a:t>Beehive</a:t>
            </a:r>
            <a:r>
              <a:rPr lang="sk-SK" sz="2400" dirty="0" smtClean="0"/>
              <a:t> </a:t>
            </a:r>
            <a:r>
              <a:rPr lang="sk-SK" sz="2400" dirty="0" err="1" smtClean="0"/>
              <a:t>Geyser</a:t>
            </a:r>
            <a:r>
              <a:rPr lang="sk-SK" sz="2400" dirty="0" smtClean="0"/>
              <a:t>:</a:t>
            </a:r>
            <a:endParaRPr lang="sk-SK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              </a:t>
            </a:r>
            <a:r>
              <a:rPr lang="sk-SK" dirty="0" err="1" smtClean="0"/>
              <a:t>Morning</a:t>
            </a:r>
            <a:r>
              <a:rPr lang="sk-SK" dirty="0" smtClean="0"/>
              <a:t> </a:t>
            </a:r>
            <a:r>
              <a:rPr lang="sk-SK" dirty="0" err="1" smtClean="0"/>
              <a:t>Glory</a:t>
            </a:r>
            <a:r>
              <a:rPr lang="sk-SK" dirty="0" smtClean="0"/>
              <a:t> </a:t>
            </a:r>
            <a:r>
              <a:rPr lang="sk-SK" dirty="0" err="1" smtClean="0"/>
              <a:t>Pool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26736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8434" name="Picture 2" descr="Upper Geyser Basin - Yellowstone National Park WY | AA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505200"/>
            <a:ext cx="4762500" cy="3171826"/>
          </a:xfrm>
          <a:prstGeom prst="rect">
            <a:avLst/>
          </a:prstGeom>
          <a:noFill/>
        </p:spPr>
      </p:pic>
      <p:pic>
        <p:nvPicPr>
          <p:cNvPr id="18438" name="Picture 6" descr="The colors of Morning Glory Pool, Yellowstone National Park. :  interestingasfu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44251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r>
              <a:rPr lang="sk-SK" dirty="0" smtClean="0"/>
              <a:t>          </a:t>
            </a:r>
            <a:r>
              <a:rPr lang="sk-SK" dirty="0" err="1" smtClean="0"/>
              <a:t>Steamboat</a:t>
            </a:r>
            <a:r>
              <a:rPr lang="sk-SK" dirty="0" smtClean="0"/>
              <a:t> </a:t>
            </a:r>
            <a:r>
              <a:rPr lang="sk-SK" dirty="0" err="1" smtClean="0"/>
              <a:t>Geyser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r>
              <a:rPr lang="sk-SK" dirty="0" smtClean="0"/>
              <a:t>Je to najväčší činný gejzír sveta ktorý sa nachádza v </a:t>
            </a:r>
            <a:r>
              <a:rPr lang="sk-SK" dirty="0" err="1" smtClean="0"/>
              <a:t>Norris</a:t>
            </a:r>
            <a:r>
              <a:rPr lang="sk-SK" dirty="0" smtClean="0"/>
              <a:t> </a:t>
            </a:r>
            <a:r>
              <a:rPr lang="sk-SK" dirty="0" err="1" smtClean="0"/>
              <a:t>Geyser</a:t>
            </a:r>
            <a:r>
              <a:rPr lang="sk-SK" dirty="0" smtClean="0"/>
              <a:t> </a:t>
            </a:r>
            <a:r>
              <a:rPr lang="sk-SK" dirty="0" err="1" smtClean="0"/>
              <a:t>Basin</a:t>
            </a:r>
            <a:endParaRPr lang="sk-SK" dirty="0"/>
          </a:p>
        </p:txBody>
      </p:sp>
      <p:pic>
        <p:nvPicPr>
          <p:cNvPr id="20482" name="Picture 2" descr="Yellowstone eruption: Steamboat Geyser blast stuns scientists for 9th time  this year | Science | News | Express.co.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7239000" cy="4295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        Sopečná činnosť </a:t>
            </a:r>
            <a:r>
              <a:rPr lang="sk-SK" sz="2800" dirty="0" err="1" smtClean="0"/>
              <a:t>Yellowstoneskej</a:t>
            </a:r>
            <a:r>
              <a:rPr lang="sk-SK" sz="2800" dirty="0" smtClean="0"/>
              <a:t> platne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>
            <a:noAutofit/>
          </a:bodyPr>
          <a:lstStyle/>
          <a:p>
            <a:r>
              <a:rPr lang="sk-SK" sz="2400" dirty="0" smtClean="0"/>
              <a:t>V roku 2003 boli spozorované zmeny v geotermálnej činnosti v </a:t>
            </a:r>
            <a:r>
              <a:rPr lang="sk-SK" sz="2400" dirty="0" err="1" smtClean="0"/>
              <a:t>Norris</a:t>
            </a:r>
            <a:r>
              <a:rPr lang="sk-SK" sz="2400" dirty="0" smtClean="0"/>
              <a:t> </a:t>
            </a:r>
            <a:r>
              <a:rPr lang="sk-SK" sz="2400" dirty="0" err="1" smtClean="0"/>
              <a:t>Geyser</a:t>
            </a:r>
            <a:r>
              <a:rPr lang="sk-SK" sz="2400" dirty="0" smtClean="0"/>
              <a:t> </a:t>
            </a:r>
            <a:r>
              <a:rPr lang="sk-SK" sz="2400" dirty="0" err="1" smtClean="0"/>
              <a:t>Basin</a:t>
            </a:r>
            <a:r>
              <a:rPr lang="sk-SK" sz="2400" dirty="0" smtClean="0"/>
              <a:t>, z niektorých gejzírov vychádzala len vodná para. Výskum objavil pohyb tektonickej kupoly smerom nahor, avšak nehrozila žiadna sopečná činnosť. O rok nato bol zistený nárast zemetrasení. A v roku 2006 sa zdvihla kupola</a:t>
            </a:r>
            <a:r>
              <a:rPr lang="en-US" sz="2400" dirty="0" smtClean="0"/>
              <a:t> Mallard Lake Dome a Sour Creek Dome</a:t>
            </a:r>
            <a:r>
              <a:rPr lang="sk-SK" sz="2400" dirty="0" smtClean="0"/>
              <a:t> o niekoľko centimetrov. Odborníci verejnosť ubezpečili, že sa v blízkej budúcnosti niet čoho obávať. Momentálne v parku prebiehajú len veľmi málo badateľné zemetrasenia, ale pred niekoľkými rokmi park zasiahlo 6 zemetrasení, ktoré spôsobili zosuv pôdy a ten zapríčinil čiastočný pád priehrady na jazere </a:t>
            </a:r>
            <a:r>
              <a:rPr lang="sk-SK" sz="2400" dirty="0" err="1" smtClean="0"/>
              <a:t>Hebgen</a:t>
            </a:r>
            <a:r>
              <a:rPr lang="sk-SK" sz="2400" dirty="0" smtClean="0"/>
              <a:t> a vzniklo nové jazero </a:t>
            </a:r>
            <a:r>
              <a:rPr lang="sk-SK" sz="2400" dirty="0" err="1" smtClean="0"/>
              <a:t>Earthquake</a:t>
            </a:r>
            <a:r>
              <a:rPr lang="sk-SK" sz="2400" dirty="0" smtClean="0"/>
              <a:t> </a:t>
            </a:r>
            <a:r>
              <a:rPr lang="sk-SK" sz="2400" dirty="0" err="1" smtClean="0"/>
              <a:t>Lake</a:t>
            </a:r>
            <a:r>
              <a:rPr lang="sk-SK" sz="2400" dirty="0" smtClean="0"/>
              <a:t> a zahynulo 28 ľudí</a:t>
            </a:r>
            <a:endParaRPr lang="sk-SK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           Ďakujem za pozornosť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r>
              <a:rPr lang="sk-SK" sz="2400" dirty="0" smtClean="0"/>
              <a:t>Seizmická aktivita v Národnom parku Yellowstone stále pretrváva a každú hodinu je jej intenzita meraná programom na ochranu proti zemetraseniam, ktorý uskutočňuje Geologický ústav Spojených štátov</a:t>
            </a:r>
            <a:endParaRPr lang="sk-SK" dirty="0" smtClean="0"/>
          </a:p>
          <a:p>
            <a:endParaRPr lang="sk-SK" sz="2400" dirty="0" smtClean="0"/>
          </a:p>
        </p:txBody>
      </p:sp>
      <p:pic>
        <p:nvPicPr>
          <p:cNvPr id="21506" name="Picture 2" descr="https://upload.wikimedia.org/wikipedia/commons/thumb/a/af/Bison_near_a_hot_spring_in_Yellowstone.JPG/1280px-Bison_near_a_hot_spring_in_Yellows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124200"/>
            <a:ext cx="5257800" cy="3562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</TotalTime>
  <Words>277</Words>
  <Application>Microsoft Office PowerPoint</Application>
  <PresentationFormat>Prezentácia na obrazovke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Mestský</vt:lpstr>
      <vt:lpstr>Yellowstonský národný park </vt:lpstr>
      <vt:lpstr>Snímka 2</vt:lpstr>
      <vt:lpstr>    Yellowstone Caldera</vt:lpstr>
      <vt:lpstr>           Old Faithful gejzír</vt:lpstr>
      <vt:lpstr>Castle Geyser                 Lion Geyser</vt:lpstr>
      <vt:lpstr>               Morning Glory Pool</vt:lpstr>
      <vt:lpstr>          Steamboat Geyser</vt:lpstr>
      <vt:lpstr>        Sopečná činnosť Yellowstoneskej platne</vt:lpstr>
      <vt:lpstr>            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Yellowstonský národný park</dc:title>
  <dc:creator>Zuzana</dc:creator>
  <cp:lastModifiedBy>vzdelanie_detom2@outlook.sk</cp:lastModifiedBy>
  <cp:revision>9</cp:revision>
  <dcterms:created xsi:type="dcterms:W3CDTF">2021-02-25T11:52:25Z</dcterms:created>
  <dcterms:modified xsi:type="dcterms:W3CDTF">2021-04-23T09:30:00Z</dcterms:modified>
</cp:coreProperties>
</file>