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CCAC7-ECD5-4765-BAAB-3CA18F11A46C}" type="datetimeFigureOut">
              <a:rPr lang="sk-SK" smtClean="0"/>
              <a:pPr/>
              <a:t>19. 11. 2020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5EB31-025F-49A6-A1AD-9978EF3E08A6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418E-7A20-482A-9C4B-9AFC94A33FAE}" type="datetimeFigureOut">
              <a:rPr lang="sk-SK" smtClean="0"/>
              <a:pPr/>
              <a:t>19. 11. 2020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56F1-31E2-4063-B02B-37A67BC4111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418E-7A20-482A-9C4B-9AFC94A33FAE}" type="datetimeFigureOut">
              <a:rPr lang="sk-SK" smtClean="0"/>
              <a:pPr/>
              <a:t>19. 11. 2020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56F1-31E2-4063-B02B-37A67BC4111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418E-7A20-482A-9C4B-9AFC94A33FAE}" type="datetimeFigureOut">
              <a:rPr lang="sk-SK" smtClean="0"/>
              <a:pPr/>
              <a:t>19. 11. 2020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56F1-31E2-4063-B02B-37A67BC4111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418E-7A20-482A-9C4B-9AFC94A33FAE}" type="datetimeFigureOut">
              <a:rPr lang="sk-SK" smtClean="0"/>
              <a:pPr/>
              <a:t>19. 11. 2020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56F1-31E2-4063-B02B-37A67BC4111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418E-7A20-482A-9C4B-9AFC94A33FAE}" type="datetimeFigureOut">
              <a:rPr lang="sk-SK" smtClean="0"/>
              <a:pPr/>
              <a:t>19. 11. 2020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56F1-31E2-4063-B02B-37A67BC4111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418E-7A20-482A-9C4B-9AFC94A33FAE}" type="datetimeFigureOut">
              <a:rPr lang="sk-SK" smtClean="0"/>
              <a:pPr/>
              <a:t>19. 11. 2020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56F1-31E2-4063-B02B-37A67BC4111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418E-7A20-482A-9C4B-9AFC94A33FAE}" type="datetimeFigureOut">
              <a:rPr lang="sk-SK" smtClean="0"/>
              <a:pPr/>
              <a:t>19. 11. 2020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56F1-31E2-4063-B02B-37A67BC4111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418E-7A20-482A-9C4B-9AFC94A33FAE}" type="datetimeFigureOut">
              <a:rPr lang="sk-SK" smtClean="0"/>
              <a:pPr/>
              <a:t>19. 11. 2020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56F1-31E2-4063-B02B-37A67BC4111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418E-7A20-482A-9C4B-9AFC94A33FAE}" type="datetimeFigureOut">
              <a:rPr lang="sk-SK" smtClean="0"/>
              <a:pPr/>
              <a:t>19. 11. 2020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56F1-31E2-4063-B02B-37A67BC4111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418E-7A20-482A-9C4B-9AFC94A33FAE}" type="datetimeFigureOut">
              <a:rPr lang="sk-SK" smtClean="0"/>
              <a:pPr/>
              <a:t>19. 11. 2020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56F1-31E2-4063-B02B-37A67BC4111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418E-7A20-482A-9C4B-9AFC94A33FAE}" type="datetimeFigureOut">
              <a:rPr lang="sk-SK" smtClean="0"/>
              <a:pPr/>
              <a:t>19. 11. 2020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A56F1-31E2-4063-B02B-37A67BC4111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1418E-7A20-482A-9C4B-9AFC94A33FAE}" type="datetimeFigureOut">
              <a:rPr lang="sk-SK" smtClean="0"/>
              <a:pPr/>
              <a:t>19. 11. 2020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A56F1-31E2-4063-B02B-37A67BC4111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sk.wikipedia.org/wiki/Dominika_Cibulkov%C3%A1" TargetMode="External" /><Relationship Id="rId3" Type="http://schemas.openxmlformats.org/officeDocument/2006/relationships/hyperlink" Target="https://sk.wikipedia.org/wiki/Slovensk%C3%BD_fedcupov%C3%BD_t%C3%ADm" TargetMode="External" /><Relationship Id="rId7" Type="http://schemas.openxmlformats.org/officeDocument/2006/relationships/hyperlink" Target="https://sk.wikipedia.org/wiki/Andrea_Petkovicov%C3%A1" TargetMode="External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8.xml" /><Relationship Id="rId6" Type="http://schemas.openxmlformats.org/officeDocument/2006/relationships/hyperlink" Target="https://sk.wikipedia.org/wiki/8._febru%C3%A1r" TargetMode="External" /><Relationship Id="rId5" Type="http://schemas.openxmlformats.org/officeDocument/2006/relationships/hyperlink" Target="https://sk.wikipedia.org/w/index.php?title=Nemeck%C3%BD_fedcupov%C3%BD_t%C3%ADm&amp;action=edit&amp;redlink=1" TargetMode="External" /><Relationship Id="rId4" Type="http://schemas.openxmlformats.org/officeDocument/2006/relationships/hyperlink" Target="https://sk.wikipedia.org/wiki/Poh%C3%A1r_feder%C3%A1cie" TargetMode="External" /><Relationship Id="rId9" Type="http://schemas.openxmlformats.org/officeDocument/2006/relationships/hyperlink" Target="https://sk.wikipedia.org/wiki/Angelique_Kerberov%C3%A1" TargetMode="External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k.wikipedia.org/wiki/Women%E2%80%99s_Tennis_Association" TargetMode="External" /><Relationship Id="rId13" Type="http://schemas.openxmlformats.org/officeDocument/2006/relationships/hyperlink" Target="https://sk.wikipedia.org/wiki/Singapur" TargetMode="External" /><Relationship Id="rId3" Type="http://schemas.openxmlformats.org/officeDocument/2006/relationships/hyperlink" Target="https://sk.wikipedia.org/wiki/6._m%C3%A1j" TargetMode="External" /><Relationship Id="rId7" Type="http://schemas.openxmlformats.org/officeDocument/2006/relationships/hyperlink" Target="https://sk.wikipedia.org/wiki/Tenis" TargetMode="External" /><Relationship Id="rId12" Type="http://schemas.openxmlformats.org/officeDocument/2006/relationships/hyperlink" Target="https://sk.wikipedia.org/wiki/WTA_Finals" TargetMode="External" /><Relationship Id="rId2" Type="http://schemas.openxmlformats.org/officeDocument/2006/relationships/hyperlink" Target="https://sk.wikipedia.org/wiki/Dominika_Cibulkov%C3%A1" TargetMode="External" /><Relationship Id="rId1" Type="http://schemas.openxmlformats.org/officeDocument/2006/relationships/slideLayout" Target="../slideLayouts/slideLayout4.xml" /><Relationship Id="rId6" Type="http://schemas.openxmlformats.org/officeDocument/2006/relationships/hyperlink" Target="https://sk.wikipedia.org/wiki/Slovensko" TargetMode="External" /><Relationship Id="rId11" Type="http://schemas.openxmlformats.org/officeDocument/2006/relationships/hyperlink" Target="https://sk.wikipedia.org/wiki/%C5%BDensk%C3%A1_dvojhra_na_Australian_Open_2014" TargetMode="External" /><Relationship Id="rId5" Type="http://schemas.openxmlformats.org/officeDocument/2006/relationships/hyperlink" Target="https://sk.wikipedia.org/wiki/Bratislava" TargetMode="External" /><Relationship Id="rId10" Type="http://schemas.openxmlformats.org/officeDocument/2006/relationships/hyperlink" Target="https://sk.wikipedia.org/wiki/Grandslam_(tenis)" TargetMode="External" /><Relationship Id="rId4" Type="http://schemas.openxmlformats.org/officeDocument/2006/relationships/hyperlink" Target="https://sk.wikipedia.org/wiki/1989" TargetMode="External" /><Relationship Id="rId9" Type="http://schemas.openxmlformats.org/officeDocument/2006/relationships/hyperlink" Target="https://sk.wikipedia.org/w/index.php?title=ITF&amp;action=edit&amp;redlink=1" TargetMode="External" /><Relationship Id="rId14" Type="http://schemas.openxmlformats.org/officeDocument/2006/relationships/image" Target="../media/image2.jpeg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sk.wikipedia.org/w/index.php?title=Dominika_Cibulkov%C3%A1&amp;veaction=edit&amp;section=16" TargetMode="External" /><Relationship Id="rId3" Type="http://schemas.openxmlformats.org/officeDocument/2006/relationships/hyperlink" Target="https://sk.wikipedia.org/wiki/Janu%C3%A1r" TargetMode="External" /><Relationship Id="rId7" Type="http://schemas.openxmlformats.org/officeDocument/2006/relationships/hyperlink" Target="https://sk.wikipedia.org/w/index.php?title=Dominika_Cibulkov%C3%A1&amp;action=edit&amp;section=15" TargetMode="External" /><Relationship Id="rId2" Type="http://schemas.openxmlformats.org/officeDocument/2006/relationships/hyperlink" Target="https://sk.wikipedia.org/w/index.php?title=Poh%C3%A1r_feder%C3%A1ci%C3%AD_2017&amp;action=edit&amp;redlink=1" TargetMode="External" /><Relationship Id="rId1" Type="http://schemas.openxmlformats.org/officeDocument/2006/relationships/slideLayout" Target="../slideLayouts/slideLayout5.xml" /><Relationship Id="rId6" Type="http://schemas.openxmlformats.org/officeDocument/2006/relationships/hyperlink" Target="https://sk.wikipedia.org/w/index.php?title=Dominika_Cibulkov%C3%A1&amp;veaction=edit&amp;section=15" TargetMode="External" /><Relationship Id="rId5" Type="http://schemas.openxmlformats.org/officeDocument/2006/relationships/hyperlink" Target="https://sk.wikipedia.org/wiki/Dominika_Cibulkov%C3%A1" TargetMode="External" /><Relationship Id="rId4" Type="http://schemas.openxmlformats.org/officeDocument/2006/relationships/hyperlink" Target="https://sk.wikipedia.org/w/index.php?title=Australian_Open_2017&amp;action=edit&amp;redlink=1" TargetMode="External" /><Relationship Id="rId9" Type="http://schemas.openxmlformats.org/officeDocument/2006/relationships/hyperlink" Target="https://sk.wikipedia.org/w/index.php?title=Dominika_Cibulkov%C3%A1&amp;action=edit&amp;section=16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Dominika </a:t>
            </a:r>
            <a:r>
              <a:rPr lang="sk-SK" dirty="0" err="1"/>
              <a:t>Cibulková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Rebeka </a:t>
            </a:r>
            <a:r>
              <a:rPr lang="sk-SK" dirty="0" err="1"/>
              <a:t>Krivošíková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Dominika </a:t>
            </a:r>
            <a:r>
              <a:rPr lang="sk-SK" dirty="0" err="1"/>
              <a:t>Cibulková</a:t>
            </a:r>
            <a:endParaRPr lang="sk-SK" dirty="0"/>
          </a:p>
        </p:txBody>
      </p:sp>
      <p:pic>
        <p:nvPicPr>
          <p:cNvPr id="5" name="Zástupný symbol obsahu 4" descr="IsaNtRM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5050" y="1785000"/>
            <a:ext cx="5111750" cy="2829212"/>
          </a:xfrm>
        </p:spPr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sz="1800" dirty="0"/>
              <a:t>Dominika </a:t>
            </a:r>
            <a:r>
              <a:rPr lang="sk-SK" sz="1800" dirty="0" err="1"/>
              <a:t>Cibulková</a:t>
            </a:r>
            <a:r>
              <a:rPr lang="sk-SK" sz="1800" dirty="0"/>
              <a:t> reprezentovala </a:t>
            </a:r>
            <a:r>
              <a:rPr lang="sk-SK" sz="1800" dirty="0">
                <a:hlinkClick r:id="rId3" tooltip="Slovenský fedcupový tím"/>
              </a:rPr>
              <a:t>Slovensko</a:t>
            </a:r>
            <a:r>
              <a:rPr lang="sk-SK" sz="1800" dirty="0"/>
              <a:t> ako tímová jednotka vo </a:t>
            </a:r>
            <a:r>
              <a:rPr lang="sk-SK" sz="1800" dirty="0" err="1">
                <a:hlinkClick r:id="rId4" tooltip="Pohár federácie"/>
              </a:rPr>
              <a:t>fedcupovom</a:t>
            </a:r>
            <a:r>
              <a:rPr lang="sk-SK" sz="1800" dirty="0"/>
              <a:t> stretnutí prvého kola Svetovej skupiny proti </a:t>
            </a:r>
            <a:r>
              <a:rPr lang="sk-SK" sz="1800" dirty="0">
                <a:hlinkClick r:id="rId5" tooltip="Nemecký fedcupový tím (stránka neexistuje)"/>
              </a:rPr>
              <a:t>Nemecku</a:t>
            </a:r>
            <a:r>
              <a:rPr lang="sk-SK" sz="1800" dirty="0"/>
              <a:t>. V sobotu </a:t>
            </a:r>
            <a:r>
              <a:rPr lang="sk-SK" sz="1800" dirty="0">
                <a:hlinkClick r:id="rId6" tooltip="8. február"/>
              </a:rPr>
              <a:t>8. februára</a:t>
            </a:r>
            <a:r>
              <a:rPr lang="sk-SK" sz="1800" dirty="0"/>
              <a:t> nastúpila na úvodný zápas stretnutia proti nemeckej tímovej dvojke </a:t>
            </a:r>
            <a:r>
              <a:rPr lang="sk-SK" sz="1800" dirty="0">
                <a:hlinkClick r:id="rId7" tooltip="Andrea Petkovicová"/>
              </a:rPr>
              <a:t>Andrei </a:t>
            </a:r>
            <a:r>
              <a:rPr lang="sk-SK" sz="1800" dirty="0" err="1">
                <a:hlinkClick r:id="rId7" tooltip="Andrea Petkovicová"/>
              </a:rPr>
              <a:t>Pekovicovej</a:t>
            </a:r>
            <a:r>
              <a:rPr lang="sk-SK" sz="1800" dirty="0"/>
              <a:t>, ale prehrala 1:2 na sety (6:2, 6:7 </a:t>
            </a:r>
            <a:r>
              <a:rPr lang="sk-SK" sz="1800" baseline="30000" dirty="0"/>
              <a:t>(7:9)</a:t>
            </a:r>
            <a:r>
              <a:rPr lang="sk-SK" sz="1800" dirty="0"/>
              <a:t>, 2:6).</a:t>
            </a:r>
            <a:r>
              <a:rPr lang="sk-SK" sz="1800" baseline="30000" dirty="0">
                <a:hlinkClick r:id="rId8"/>
              </a:rPr>
              <a:t>[27]</a:t>
            </a:r>
            <a:r>
              <a:rPr lang="sk-SK" sz="1800" dirty="0"/>
              <a:t> V druhom sete nevyužila mečbal v tajbrejku za stavu 7:6 na podaní súperky.</a:t>
            </a:r>
            <a:r>
              <a:rPr lang="sk-SK" sz="1800" baseline="30000" dirty="0">
                <a:hlinkClick r:id="rId8"/>
              </a:rPr>
              <a:t>[28]</a:t>
            </a:r>
            <a:r>
              <a:rPr lang="sk-SK" sz="1800" dirty="0"/>
              <a:t> V nedeľu nastúpila na prvý zápas dňa v súboji tímových jednotiek proti </a:t>
            </a:r>
            <a:r>
              <a:rPr lang="sk-SK" sz="1800" dirty="0" err="1">
                <a:hlinkClick r:id="rId9" tooltip="Angelique Kerberová"/>
              </a:rPr>
              <a:t>Angelique</a:t>
            </a:r>
            <a:r>
              <a:rPr lang="sk-SK" sz="1800" dirty="0">
                <a:hlinkClick r:id="rId9" tooltip="Angelique Kerberová"/>
              </a:rPr>
              <a:t> </a:t>
            </a:r>
            <a:r>
              <a:rPr lang="sk-SK" sz="1800" dirty="0" err="1">
                <a:hlinkClick r:id="rId9" tooltip="Angelique Kerberová"/>
              </a:rPr>
              <a:t>Kerberovej</a:t>
            </a:r>
            <a:r>
              <a:rPr lang="sk-SK" sz="1800" dirty="0"/>
              <a:t>. Prehrala 0:2 na sety (3:6, 6:7 </a:t>
            </a:r>
            <a:r>
              <a:rPr lang="sk-SK" sz="1800" baseline="30000" dirty="0"/>
              <a:t>(5:7)</a:t>
            </a:r>
            <a:r>
              <a:rPr lang="sk-SK" sz="1800" dirty="0"/>
              <a:t>). Nemecký tím vďaka tejto výhre definitívne postúpili do semifinále </a:t>
            </a:r>
            <a:r>
              <a:rPr lang="sk-SK" sz="1800" dirty="0">
                <a:hlinkClick r:id="rId4" tooltip="Pohár federácie"/>
              </a:rPr>
              <a:t>Pohára federácie</a:t>
            </a:r>
            <a:r>
              <a:rPr lang="sk-SK" sz="1800" dirty="0"/>
              <a:t>.</a:t>
            </a:r>
            <a:r>
              <a:rPr lang="sk-SK" sz="1800" baseline="30000" dirty="0">
                <a:hlinkClick r:id="rId8"/>
              </a:rPr>
              <a:t>[29]</a:t>
            </a:r>
            <a:endParaRPr lang="sk-SK" sz="1800" dirty="0"/>
          </a:p>
          <a:p>
            <a:br>
              <a:rPr lang="sk-SK" sz="1800" dirty="0"/>
            </a:br>
            <a:endParaRPr lang="sk-SK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Dominika </a:t>
            </a:r>
            <a:r>
              <a:rPr lang="sk-SK" dirty="0" err="1"/>
              <a:t>Cibulková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k-SK" b="1" dirty="0"/>
              <a:t>Dominika </a:t>
            </a:r>
            <a:r>
              <a:rPr lang="sk-SK" b="1" dirty="0" err="1"/>
              <a:t>Navara</a:t>
            </a:r>
            <a:r>
              <a:rPr lang="sk-SK" b="1" dirty="0"/>
              <a:t> </a:t>
            </a:r>
            <a:r>
              <a:rPr lang="sk-SK" b="1" dirty="0" err="1"/>
              <a:t>Cibulková</a:t>
            </a:r>
            <a:r>
              <a:rPr lang="sk-SK" baseline="30000" dirty="0">
                <a:hlinkClick r:id="rId2"/>
              </a:rPr>
              <a:t>[1]</a:t>
            </a:r>
            <a:r>
              <a:rPr lang="sk-SK" dirty="0"/>
              <a:t> (* </a:t>
            </a:r>
            <a:r>
              <a:rPr lang="sk-SK" dirty="0">
                <a:hlinkClick r:id="rId3" tooltip="6. máj"/>
              </a:rPr>
              <a:t>6. máj</a:t>
            </a:r>
            <a:r>
              <a:rPr lang="sk-SK" dirty="0"/>
              <a:t> </a:t>
            </a:r>
            <a:r>
              <a:rPr lang="sk-SK" dirty="0">
                <a:hlinkClick r:id="rId4" tooltip="1989"/>
              </a:rPr>
              <a:t>1989</a:t>
            </a:r>
            <a:r>
              <a:rPr lang="sk-SK" dirty="0"/>
              <a:t>, </a:t>
            </a:r>
            <a:r>
              <a:rPr lang="sk-SK" dirty="0">
                <a:hlinkClick r:id="rId5" tooltip="Bratislava"/>
              </a:rPr>
              <a:t>Bratislava</a:t>
            </a:r>
            <a:r>
              <a:rPr lang="sk-SK" dirty="0"/>
              <a:t>)</a:t>
            </a:r>
            <a:r>
              <a:rPr lang="sk-SK" baseline="30000" dirty="0">
                <a:hlinkClick r:id="rId2"/>
              </a:rPr>
              <a:t>[2]</a:t>
            </a:r>
            <a:r>
              <a:rPr lang="sk-SK" dirty="0"/>
              <a:t>) je bývalá </a:t>
            </a:r>
            <a:r>
              <a:rPr lang="sk-SK" dirty="0">
                <a:hlinkClick r:id="rId6" tooltip="Slovensko"/>
              </a:rPr>
              <a:t>slovenská</a:t>
            </a:r>
            <a:r>
              <a:rPr lang="sk-SK" dirty="0"/>
              <a:t> profesionálna </a:t>
            </a:r>
            <a:r>
              <a:rPr lang="sk-SK" dirty="0">
                <a:hlinkClick r:id="rId7" tooltip="Tenis"/>
              </a:rPr>
              <a:t>tenistka</a:t>
            </a:r>
            <a:r>
              <a:rPr lang="sk-SK" dirty="0"/>
              <a:t>. Známa je svojím rýchlym a agresívnym štýlom hry. Počas kariéry vyhrala osem turnajov kategórie </a:t>
            </a:r>
            <a:r>
              <a:rPr lang="sk-SK" dirty="0">
                <a:hlinkClick r:id="rId8" tooltip="Women’s Tennis Association"/>
              </a:rPr>
              <a:t>WTA</a:t>
            </a:r>
            <a:r>
              <a:rPr lang="sk-SK" dirty="0"/>
              <a:t> a dva turnaje kategórie </a:t>
            </a:r>
            <a:r>
              <a:rPr lang="sk-SK" dirty="0">
                <a:hlinkClick r:id="rId9" tooltip="ITF (stránka neexistuje)"/>
              </a:rPr>
              <a:t>ITF</a:t>
            </a:r>
            <a:r>
              <a:rPr lang="sk-SK" dirty="0"/>
              <a:t>.</a:t>
            </a:r>
          </a:p>
          <a:p>
            <a:r>
              <a:rPr lang="sk-SK" dirty="0"/>
              <a:t>Dosiahla štvrťfinále, alebo lepšie vo všetkých štyroch </a:t>
            </a:r>
            <a:r>
              <a:rPr lang="sk-SK" dirty="0" err="1">
                <a:hlinkClick r:id="rId10" tooltip="Grandslam (tenis)"/>
              </a:rPr>
              <a:t>grandslamových</a:t>
            </a:r>
            <a:r>
              <a:rPr lang="sk-SK" dirty="0"/>
              <a:t> turnajoch. Doteraz najväčšími úspechmi jej kariéry boli finále na </a:t>
            </a:r>
            <a:r>
              <a:rPr lang="sk-SK" dirty="0" err="1">
                <a:hlinkClick r:id="rId11" tooltip="Ženská dvojhra na Australian Open 2014"/>
              </a:rPr>
              <a:t>Australian</a:t>
            </a:r>
            <a:r>
              <a:rPr lang="sk-SK" dirty="0">
                <a:hlinkClick r:id="rId11" tooltip="Ženská dvojhra na Australian Open 2014"/>
              </a:rPr>
              <a:t> </a:t>
            </a:r>
            <a:r>
              <a:rPr lang="sk-SK" dirty="0" err="1">
                <a:hlinkClick r:id="rId11" tooltip="Ženská dvojhra na Australian Open 2014"/>
              </a:rPr>
              <a:t>Open</a:t>
            </a:r>
            <a:r>
              <a:rPr lang="sk-SK" dirty="0">
                <a:hlinkClick r:id="rId11" tooltip="Ženská dvojhra na Australian Open 2014"/>
              </a:rPr>
              <a:t> 2014</a:t>
            </a:r>
            <a:r>
              <a:rPr lang="sk-SK" dirty="0"/>
              <a:t> a víťazstvo na </a:t>
            </a:r>
            <a:r>
              <a:rPr lang="sk-SK" dirty="0">
                <a:hlinkClick r:id="rId12" tooltip="WTA Finals"/>
              </a:rPr>
              <a:t>WTA </a:t>
            </a:r>
            <a:r>
              <a:rPr lang="sk-SK" dirty="0" err="1">
                <a:hlinkClick r:id="rId12" tooltip="WTA Finals"/>
              </a:rPr>
              <a:t>Finals</a:t>
            </a:r>
            <a:r>
              <a:rPr lang="sk-SK" dirty="0"/>
              <a:t> v </a:t>
            </a:r>
            <a:r>
              <a:rPr lang="sk-SK" dirty="0">
                <a:hlinkClick r:id="rId13" tooltip="Singapur"/>
              </a:rPr>
              <a:t>Singapure</a:t>
            </a:r>
            <a:r>
              <a:rPr lang="sk-SK" dirty="0"/>
              <a:t> 2016. Stala sa prvou Slovenkou, ktorá dosiahla majstrovské kolo </a:t>
            </a:r>
            <a:r>
              <a:rPr lang="sk-SK" dirty="0" err="1"/>
              <a:t>Grandslamu</a:t>
            </a:r>
            <a:r>
              <a:rPr lang="sk-SK" dirty="0"/>
              <a:t>. V novembri 2019 ohlásila koniec kariéry aby sa naplno venovala </a:t>
            </a:r>
            <a:r>
              <a:rPr lang="sk-SK" dirty="0" err="1"/>
              <a:t>influencerskému</a:t>
            </a:r>
            <a:r>
              <a:rPr lang="sk-SK" dirty="0"/>
              <a:t> životu.</a:t>
            </a:r>
          </a:p>
          <a:p>
            <a:br>
              <a:rPr lang="sk-SK" dirty="0"/>
            </a:br>
            <a:endParaRPr lang="sk-SK" dirty="0"/>
          </a:p>
        </p:txBody>
      </p:sp>
      <p:pic>
        <p:nvPicPr>
          <p:cNvPr id="5" name="Zástupný symbol obsahu 4" descr="dominika-pic-001-1024x773.jpg"/>
          <p:cNvPicPr>
            <a:picLocks noGrp="1" noChangeAspect="1"/>
          </p:cNvPicPr>
          <p:nvPr>
            <p:ph sz="half" idx="2"/>
          </p:nvPr>
        </p:nvPicPr>
        <p:blipFill>
          <a:blip r:embed="rId14"/>
          <a:stretch>
            <a:fillRect/>
          </a:stretch>
        </p:blipFill>
        <p:spPr>
          <a:xfrm>
            <a:off x="4648200" y="2338846"/>
            <a:ext cx="4038600" cy="304867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Dominika </a:t>
            </a:r>
            <a:r>
              <a:rPr lang="sk-SK" dirty="0" err="1"/>
              <a:t>Cibulková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b="1" dirty="0" err="1"/>
              <a:t>Cibulkova</a:t>
            </a:r>
            <a:r>
              <a:rPr lang="sk-SK" b="1" dirty="0"/>
              <a:t> </a:t>
            </a:r>
            <a:r>
              <a:rPr lang="sk-SK" b="1" dirty="0" err="1"/>
              <a:t>Academy</a:t>
            </a:r>
            <a:r>
              <a:rPr lang="sk-SK" b="1" dirty="0"/>
              <a:t> patrí medzi najlepšie tenisové akadémie v Európe.  </a:t>
            </a:r>
            <a:r>
              <a:rPr lang="sk-SK" dirty="0"/>
              <a:t>Akadémia bola založená v roku 2006 a počas svojho pôsobenia vychovala mnohých profesionálnych hráčov ako sú Filip </a:t>
            </a:r>
            <a:r>
              <a:rPr lang="sk-SK" dirty="0" err="1"/>
              <a:t>Polasek</a:t>
            </a:r>
            <a:r>
              <a:rPr lang="sk-SK" dirty="0"/>
              <a:t>, Elena </a:t>
            </a:r>
            <a:r>
              <a:rPr lang="sk-SK" dirty="0" err="1"/>
              <a:t>Rybakina</a:t>
            </a:r>
            <a:r>
              <a:rPr lang="sk-SK" dirty="0"/>
              <a:t>, </a:t>
            </a:r>
            <a:r>
              <a:rPr lang="sk-SK" dirty="0" err="1"/>
              <a:t>Lukas</a:t>
            </a:r>
            <a:r>
              <a:rPr lang="sk-SK" dirty="0"/>
              <a:t> Lacko, </a:t>
            </a:r>
            <a:r>
              <a:rPr lang="sk-SK" dirty="0" err="1"/>
              <a:t>Kristina</a:t>
            </a:r>
            <a:r>
              <a:rPr lang="sk-SK" dirty="0"/>
              <a:t> </a:t>
            </a:r>
            <a:r>
              <a:rPr lang="sk-SK" dirty="0" err="1"/>
              <a:t>Kucova</a:t>
            </a:r>
            <a:r>
              <a:rPr lang="sk-SK" dirty="0"/>
              <a:t>, </a:t>
            </a:r>
            <a:r>
              <a:rPr lang="sk-SK" dirty="0" err="1"/>
              <a:t>Illya</a:t>
            </a:r>
            <a:r>
              <a:rPr lang="sk-SK" dirty="0"/>
              <a:t> </a:t>
            </a:r>
            <a:r>
              <a:rPr lang="sk-SK" dirty="0" err="1"/>
              <a:t>Marchenko</a:t>
            </a:r>
            <a:r>
              <a:rPr lang="sk-SK" dirty="0"/>
              <a:t> a mnohí ďalší.</a:t>
            </a:r>
          </a:p>
          <a:p>
            <a:r>
              <a:rPr lang="sk-SK" dirty="0"/>
              <a:t>V našej akadémii v súčasnosti trénuje celoročne</a:t>
            </a:r>
            <a:r>
              <a:rPr lang="sk-SK" b="1" dirty="0"/>
              <a:t> viac ako 60 profesionálnych hráčov z 15 krajín sveta</a:t>
            </a:r>
            <a:r>
              <a:rPr lang="sk-SK" dirty="0"/>
              <a:t> vo všetkých vekových kategóriách, o ktorých sa starajú tréneri so skúsenosťami z WTA, ATP a ITF turnajov. Momentálne sa v akadémii v rámci programu profesionál pripravujú </a:t>
            </a:r>
            <a:r>
              <a:rPr lang="sk-SK" b="1" dirty="0"/>
              <a:t>5 hráči z TOP 100 ATP a WTA.</a:t>
            </a:r>
            <a:endParaRPr lang="sk-SK" dirty="0"/>
          </a:p>
          <a:p>
            <a:r>
              <a:rPr lang="sk-SK" dirty="0"/>
              <a:t>Naše programy sa zameriavajú na všetky potreby hráča –</a:t>
            </a:r>
            <a:r>
              <a:rPr lang="sk-SK" b="1" dirty="0"/>
              <a:t> komplexný tréningový proces</a:t>
            </a:r>
            <a:r>
              <a:rPr lang="sk-SK" dirty="0"/>
              <a:t> ( tenisové, kondičné tréningy, regenerácia a mentálny tréning), </a:t>
            </a:r>
            <a:r>
              <a:rPr lang="sk-SK" b="1" dirty="0"/>
              <a:t>plánovanie a cestovanie na turnaje s trénerom, zdravotná starostlivosť a testovanie hráčov.</a:t>
            </a:r>
            <a:r>
              <a:rPr lang="sk-SK" dirty="0"/>
              <a:t> Všetky činnosti nášho </a:t>
            </a:r>
            <a:r>
              <a:rPr lang="sk-SK" dirty="0" err="1"/>
              <a:t>skúsenného</a:t>
            </a:r>
            <a:r>
              <a:rPr lang="sk-SK" dirty="0"/>
              <a:t> tímu sú smerované k tomu, aby hráč zvyšoval svoju výkonnosť a dosahoval stanovené ciele.</a:t>
            </a:r>
          </a:p>
          <a:p>
            <a:r>
              <a:rPr lang="sk-SK" b="1" dirty="0"/>
              <a:t>Love4Tennis – Dominika </a:t>
            </a:r>
            <a:r>
              <a:rPr lang="sk-SK" b="1" dirty="0" err="1"/>
              <a:t>Cibulkova</a:t>
            </a:r>
            <a:r>
              <a:rPr lang="sk-SK" b="1" dirty="0"/>
              <a:t> </a:t>
            </a:r>
            <a:r>
              <a:rPr lang="sk-SK" b="1" dirty="0" err="1"/>
              <a:t>Academy</a:t>
            </a:r>
            <a:r>
              <a:rPr lang="sk-SK" b="1" dirty="0"/>
              <a:t> zabezpečuje popri tréningoch aj komplexné služby okolo hráča</a:t>
            </a:r>
            <a:r>
              <a:rPr lang="sk-SK" dirty="0"/>
              <a:t> ( ubytovanie, doprava, vzdelanie, nutričné poradenstvo, asistenčné služby, </a:t>
            </a:r>
            <a:r>
              <a:rPr lang="sk-SK" dirty="0" err="1"/>
              <a:t>voľnočasové</a:t>
            </a:r>
            <a:r>
              <a:rPr lang="sk-SK" dirty="0"/>
              <a:t> aktivity…). Vďaka profesionalite nášho manažérskeho tímu, hráč nemusí riešiť žiadne dodatočné veci a môže sa plne sústrediť na zvyšovanie svojej výkonnosti.</a:t>
            </a:r>
          </a:p>
          <a:p>
            <a:r>
              <a:rPr lang="sk-SK" b="1" dirty="0"/>
              <a:t>Každému hráčovi v akadémii je pridelený tenisový tréner</a:t>
            </a:r>
            <a:r>
              <a:rPr lang="sk-SK" dirty="0"/>
              <a:t>, ktorý mu následne vytvorí na mieru prispôsobený tréningový plán, turnajový plán a stanový ciele na nasledujúce obdobie.</a:t>
            </a:r>
          </a:p>
          <a:p>
            <a:pPr>
              <a:buNone/>
            </a:pPr>
            <a:endParaRPr lang="sk-SK" dirty="0"/>
          </a:p>
          <a:p>
            <a:endParaRPr lang="sk-SK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Dominika </a:t>
            </a:r>
            <a:r>
              <a:rPr lang="sk-SK" dirty="0" err="1"/>
              <a:t>Cibulková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br>
              <a:rPr lang="sk-SK" dirty="0"/>
            </a:br>
            <a:r>
              <a:rPr lang="sk-SK" dirty="0"/>
              <a:t>Dominika </a:t>
            </a:r>
            <a:r>
              <a:rPr lang="sk-SK" dirty="0" err="1"/>
              <a:t>Cibulková</a:t>
            </a:r>
            <a:r>
              <a:rPr lang="sk-SK" dirty="0"/>
              <a:t> sa rozhodla vynechať všetky zápasy v </a:t>
            </a:r>
            <a:r>
              <a:rPr lang="sk-SK" dirty="0">
                <a:hlinkClick r:id="rId2" tooltip="Pohár federácií 2017 (stránka neexistuje)"/>
              </a:rPr>
              <a:t>Pohári federácií</a:t>
            </a:r>
            <a:r>
              <a:rPr lang="sk-SK" dirty="0"/>
              <a:t> v roku 2017. Svoje rozhodnutie oznámila v </a:t>
            </a:r>
            <a:r>
              <a:rPr lang="sk-SK" dirty="0">
                <a:hlinkClick r:id="rId3" tooltip="Január"/>
              </a:rPr>
              <a:t>januári</a:t>
            </a:r>
            <a:r>
              <a:rPr lang="sk-SK" dirty="0"/>
              <a:t> počas </a:t>
            </a:r>
            <a:r>
              <a:rPr lang="sk-SK" dirty="0" err="1">
                <a:hlinkClick r:id="rId4" tooltip="Australian Open 2017 (stránka neexistuje)"/>
              </a:rPr>
              <a:t>Australian</a:t>
            </a:r>
            <a:r>
              <a:rPr lang="sk-SK" dirty="0">
                <a:hlinkClick r:id="rId4" tooltip="Australian Open 2017 (stránka neexistuje)"/>
              </a:rPr>
              <a:t> </a:t>
            </a:r>
            <a:r>
              <a:rPr lang="sk-SK" dirty="0" err="1">
                <a:hlinkClick r:id="rId4" tooltip="Australian Open 2017 (stránka neexistuje)"/>
              </a:rPr>
              <a:t>Open</a:t>
            </a:r>
            <a:r>
              <a:rPr lang="sk-SK" dirty="0"/>
              <a:t>.</a:t>
            </a:r>
            <a:r>
              <a:rPr lang="sk-SK" baseline="30000" dirty="0">
                <a:hlinkClick r:id="rId5"/>
              </a:rPr>
              <a:t>[31]</a:t>
            </a:r>
            <a:endParaRPr lang="sk-SK" dirty="0"/>
          </a:p>
          <a:p>
            <a:r>
              <a:rPr lang="sk-SK" dirty="0"/>
              <a:t>Podľa správ z júla 2017 Cibuľková v doterajšej kariére na turnajoch zarobila viacej než 11 miliónov dolárov. Začala uvažovať o sťahovaní sa zo Slovenska: „Slovensko mám strašne rada, ale pri biznise pociťujem, že som z malej krajiny, ktorá nie je až taká zaujímavá. Ale nesťažujem sa, mám podpísané zaujímavé reklamné zmluvy, s ktorými som spokojná,” poznamenala.</a:t>
            </a:r>
            <a:r>
              <a:rPr lang="sk-SK" baseline="30000" dirty="0">
                <a:hlinkClick r:id="rId5"/>
              </a:rPr>
              <a:t>[32]</a:t>
            </a:r>
            <a:r>
              <a:rPr lang="sk-SK" dirty="0"/>
              <a:t> Ďalším dôvodom sú vysoké zdravotné a sociálne odvody.</a:t>
            </a:r>
            <a:r>
              <a:rPr lang="sk-SK" baseline="30000" dirty="0">
                <a:hlinkClick r:id="rId5"/>
              </a:rPr>
              <a:t>[32]</a:t>
            </a:r>
            <a:endParaRPr lang="sk-SK" dirty="0"/>
          </a:p>
          <a:p>
            <a:r>
              <a:rPr lang="sk-SK" b="1" dirty="0"/>
              <a:t>Ukončenie kariéry</a:t>
            </a:r>
            <a:r>
              <a:rPr lang="sk-SK" dirty="0"/>
              <a:t>[</a:t>
            </a:r>
            <a:r>
              <a:rPr lang="sk-SK" dirty="0">
                <a:hlinkClick r:id="rId6" tooltip="Upraviť sekciu: Ukončenie kariéry"/>
              </a:rPr>
              <a:t>upraviť</a:t>
            </a:r>
            <a:r>
              <a:rPr lang="sk-SK" dirty="0"/>
              <a:t> | </a:t>
            </a:r>
            <a:r>
              <a:rPr lang="sk-SK" dirty="0">
                <a:hlinkClick r:id="rId7" tooltip="Upraviť sekciu: Ukončenie kariéry"/>
              </a:rPr>
              <a:t>upraviť kód</a:t>
            </a:r>
            <a:r>
              <a:rPr lang="sk-SK" dirty="0"/>
              <a:t>]</a:t>
            </a:r>
            <a:endParaRPr lang="sk-SK" b="1" dirty="0"/>
          </a:p>
          <a:p>
            <a:r>
              <a:rPr lang="sk-SK" dirty="0"/>
              <a:t>12. novembra 2019 oznámila ukončenie kariéry pri vydaní svojej knihy </a:t>
            </a:r>
            <a:r>
              <a:rPr lang="sk-SK" i="1" dirty="0"/>
              <a:t>Tenis je môj život</a:t>
            </a:r>
            <a:r>
              <a:rPr lang="sk-SK" dirty="0"/>
              <a:t>.</a:t>
            </a:r>
            <a:r>
              <a:rPr lang="sk-SK" baseline="30000" dirty="0">
                <a:hlinkClick r:id="rId5"/>
              </a:rPr>
              <a:t>[33]</a:t>
            </a:r>
            <a:endParaRPr lang="sk-SK" dirty="0"/>
          </a:p>
          <a:p>
            <a:r>
              <a:rPr lang="sk-SK" dirty="0"/>
              <a:t>Ocenenia[</a:t>
            </a:r>
            <a:r>
              <a:rPr lang="sk-SK" dirty="0">
                <a:hlinkClick r:id="rId8" tooltip="Upraviť sekciu: Ocenenia"/>
              </a:rPr>
              <a:t>upraviť</a:t>
            </a:r>
            <a:r>
              <a:rPr lang="sk-SK" dirty="0"/>
              <a:t> | </a:t>
            </a:r>
            <a:r>
              <a:rPr lang="sk-SK" dirty="0">
                <a:hlinkClick r:id="rId9" tooltip="Upraviť sekciu: Ocenenia"/>
              </a:rPr>
              <a:t>upraviť kód</a:t>
            </a:r>
            <a:r>
              <a:rPr lang="sk-SK" dirty="0"/>
              <a:t>]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29</Words>
  <Application>Microsoft Office PowerPoint</Application>
  <PresentationFormat>Prezentácia na obrazovke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Motív Office</vt:lpstr>
      <vt:lpstr>Dominika Cibulková</vt:lpstr>
      <vt:lpstr>Dominika Cibulková</vt:lpstr>
      <vt:lpstr>Dominika Cibulková</vt:lpstr>
      <vt:lpstr>Dominika Cibulková</vt:lpstr>
      <vt:lpstr>Dominika Cibulková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Nikol</dc:creator>
  <cp:lastModifiedBy>Zuzana Dovičovičová</cp:lastModifiedBy>
  <cp:revision>9</cp:revision>
  <dcterms:created xsi:type="dcterms:W3CDTF">2020-11-15T16:08:24Z</dcterms:created>
  <dcterms:modified xsi:type="dcterms:W3CDTF">2020-11-19T13:47:44Z</dcterms:modified>
</cp:coreProperties>
</file>