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463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127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4904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03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42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1495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4600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75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416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200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444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026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74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269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997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588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450DB-CCDA-4EEC-8CE0-73523825B18C}" type="datetimeFigureOut">
              <a:rPr lang="sk-SK" smtClean="0"/>
              <a:t>03.12.2020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BE1A401-5E2B-4BA7-B456-26C5E320CB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634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E0E7C-FF79-4081-BB2E-03849B649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i="1" dirty="0"/>
              <a:t>Tanečný šport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7E485D-5308-4645-A9AA-F2210E994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89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BFEA2-2D56-41A6-881E-C135F40B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Čo je tanec?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ED87D5-CCF7-4421-8C2E-54540ED54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9406118" cy="2273625"/>
          </a:xfrm>
        </p:spPr>
        <p:txBody>
          <a:bodyPr>
            <a:normAutofit/>
          </a:bodyPr>
          <a:lstStyle/>
          <a:p>
            <a:r>
              <a:rPr lang="sk-SK" dirty="0"/>
              <a:t>Je to šport, ktorý bol v roku </a:t>
            </a:r>
            <a:r>
              <a:rPr lang="sk-SK" b="1" dirty="0">
                <a:solidFill>
                  <a:schemeClr val="accent1"/>
                </a:solidFill>
              </a:rPr>
              <a:t>1997</a:t>
            </a:r>
            <a:r>
              <a:rPr lang="sk-SK" dirty="0"/>
              <a:t> uznaný Medzinárodným </a:t>
            </a:r>
            <a:r>
              <a:rPr lang="sk-SK" dirty="0" err="1"/>
              <a:t>olympíjskym</a:t>
            </a:r>
            <a:r>
              <a:rPr lang="sk-SK" dirty="0"/>
              <a:t> výborom.</a:t>
            </a:r>
          </a:p>
          <a:p>
            <a:r>
              <a:rPr lang="sk-SK" dirty="0"/>
              <a:t> Má vlastnú svetový </a:t>
            </a:r>
            <a:r>
              <a:rPr lang="sk-SK" i="1" dirty="0">
                <a:solidFill>
                  <a:schemeClr val="accent1"/>
                </a:solidFill>
              </a:rPr>
              <a:t>(IDSF - International </a:t>
            </a:r>
            <a:r>
              <a:rPr lang="sk-SK" i="1" dirty="0" err="1">
                <a:solidFill>
                  <a:schemeClr val="accent1"/>
                </a:solidFill>
              </a:rPr>
              <a:t>dance-sport</a:t>
            </a:r>
            <a:r>
              <a:rPr lang="sk-SK" i="1" dirty="0">
                <a:solidFill>
                  <a:schemeClr val="accent1"/>
                </a:solidFill>
              </a:rPr>
              <a:t> </a:t>
            </a:r>
            <a:r>
              <a:rPr lang="sk-SK" i="1" dirty="0" err="1">
                <a:solidFill>
                  <a:schemeClr val="accent1"/>
                </a:solidFill>
              </a:rPr>
              <a:t>federation</a:t>
            </a:r>
            <a:r>
              <a:rPr lang="sk-SK" i="1" dirty="0">
                <a:solidFill>
                  <a:schemeClr val="accent1"/>
                </a:solidFill>
              </a:rPr>
              <a:t>)</a:t>
            </a:r>
            <a:r>
              <a:rPr lang="sk-SK" i="1" dirty="0">
                <a:solidFill>
                  <a:schemeClr val="tx1"/>
                </a:solidFill>
              </a:rPr>
              <a:t>,</a:t>
            </a:r>
            <a:r>
              <a:rPr lang="sk-SK" i="1" dirty="0">
                <a:solidFill>
                  <a:schemeClr val="accent1"/>
                </a:solidFill>
              </a:rPr>
              <a:t> </a:t>
            </a:r>
            <a:r>
              <a:rPr lang="sk-SK" dirty="0"/>
              <a:t>aj slovenský </a:t>
            </a:r>
            <a:r>
              <a:rPr lang="sk-SK" i="1" dirty="0">
                <a:solidFill>
                  <a:schemeClr val="accent1"/>
                </a:solidFill>
              </a:rPr>
              <a:t>(SZTŠ - Slovenský zväz tanečného športu) </a:t>
            </a:r>
            <a:r>
              <a:rPr lang="sk-SK" dirty="0"/>
              <a:t>zväz. </a:t>
            </a:r>
          </a:p>
          <a:p>
            <a:r>
              <a:rPr lang="sk-SK" dirty="0"/>
              <a:t>Súťažné tance spĺňajú všetky požiadavky na klasifikáciu ako šport.</a:t>
            </a:r>
          </a:p>
          <a:p>
            <a:r>
              <a:rPr lang="sk-SK" dirty="0"/>
              <a:t> Vyžadujú totiž </a:t>
            </a:r>
            <a:r>
              <a:rPr lang="sk-SK" b="1" dirty="0"/>
              <a:t>fyzické úsilie </a:t>
            </a:r>
            <a:r>
              <a:rPr lang="sk-SK" dirty="0"/>
              <a:t>a </a:t>
            </a:r>
            <a:r>
              <a:rPr lang="sk-SK" b="1" dirty="0"/>
              <a:t>zručnosti</a:t>
            </a:r>
            <a:r>
              <a:rPr lang="sk-SK" dirty="0"/>
              <a:t>.</a:t>
            </a:r>
          </a:p>
          <a:p>
            <a:endParaRPr lang="sk-SK" dirty="0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9248F6BD-9532-4E84-BAD2-A76BAA1934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90" y="3285896"/>
            <a:ext cx="3290323" cy="3290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28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2D504-81A4-4B3F-B863-0A8CC5F2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Rozdelenie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CEE13C-78CB-46EF-BAB7-E87355873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tanečnom športe existuje </a:t>
            </a:r>
            <a:r>
              <a:rPr lang="sk-SK" b="1" dirty="0">
                <a:solidFill>
                  <a:schemeClr val="accent1"/>
                </a:solidFill>
              </a:rPr>
              <a:t>10 tancov</a:t>
            </a:r>
            <a:r>
              <a:rPr lang="sk-SK" dirty="0"/>
              <a:t>, rozdelených do dvoch skupín:</a:t>
            </a:r>
          </a:p>
          <a:p>
            <a:r>
              <a:rPr lang="sk-SK" dirty="0">
                <a:solidFill>
                  <a:schemeClr val="accent1"/>
                </a:solidFill>
              </a:rPr>
              <a:t> </a:t>
            </a:r>
            <a:r>
              <a:rPr lang="sk-SK" i="1" dirty="0" err="1">
                <a:solidFill>
                  <a:schemeClr val="accent1"/>
                </a:solidFill>
              </a:rPr>
              <a:t>štandartné</a:t>
            </a:r>
            <a:r>
              <a:rPr lang="sk-SK" i="1" dirty="0">
                <a:solidFill>
                  <a:schemeClr val="accent1"/>
                </a:solidFill>
              </a:rPr>
              <a:t> tance </a:t>
            </a:r>
            <a:r>
              <a:rPr lang="sk-SK" dirty="0"/>
              <a:t>: Waltz, Tango, Viedenský valčík, Slowfox, </a:t>
            </a:r>
            <a:r>
              <a:rPr lang="sk-SK" dirty="0" err="1"/>
              <a:t>Quickstep</a:t>
            </a:r>
            <a:r>
              <a:rPr lang="sk-SK" dirty="0"/>
              <a:t>;</a:t>
            </a:r>
          </a:p>
          <a:p>
            <a:r>
              <a:rPr lang="sk-SK" dirty="0"/>
              <a:t> </a:t>
            </a:r>
            <a:r>
              <a:rPr lang="sk-SK" i="1" dirty="0">
                <a:solidFill>
                  <a:schemeClr val="accent1"/>
                </a:solidFill>
              </a:rPr>
              <a:t>latinsko-americké tance </a:t>
            </a:r>
            <a:r>
              <a:rPr lang="sk-SK" dirty="0"/>
              <a:t>: Samba, Chacha, Rumba, </a:t>
            </a:r>
            <a:r>
              <a:rPr lang="sk-SK" dirty="0" err="1"/>
              <a:t>Paso-Doble</a:t>
            </a:r>
            <a:r>
              <a:rPr lang="sk-SK" dirty="0"/>
              <a:t>, </a:t>
            </a:r>
            <a:r>
              <a:rPr lang="sk-SK" dirty="0" err="1"/>
              <a:t>Jive</a:t>
            </a:r>
            <a:r>
              <a:rPr lang="sk-SK" dirty="0"/>
              <a:t>.</a:t>
            </a:r>
          </a:p>
          <a:p>
            <a:r>
              <a:rPr lang="sk-SK" dirty="0"/>
              <a:t> Každý z týchto tancov sa od druhého líši - či už </a:t>
            </a:r>
            <a:r>
              <a:rPr lang="sk-SK" b="1" u="sng" dirty="0"/>
              <a:t>tempom, taktom, figúrami</a:t>
            </a:r>
            <a:r>
              <a:rPr lang="sk-SK" dirty="0"/>
              <a:t>, no najmä</a:t>
            </a:r>
            <a:r>
              <a:rPr lang="sk-SK" u="sng" dirty="0"/>
              <a:t> </a:t>
            </a:r>
            <a:r>
              <a:rPr lang="sk-SK" b="1" u="sng" dirty="0"/>
              <a:t>charakterom tanca</a:t>
            </a:r>
            <a:r>
              <a:rPr lang="sk-SK" u="sng" dirty="0"/>
              <a:t>.</a:t>
            </a:r>
          </a:p>
          <a:p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DBAE19E1-E2CF-4A05-BCB6-979ECF01C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732" y="3894520"/>
            <a:ext cx="4798157" cy="23839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640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7BB65-099F-43DF-9BB2-0105C6F0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err="1"/>
              <a:t>Štandartné</a:t>
            </a:r>
            <a:r>
              <a:rPr lang="sk-SK" i="1" dirty="0"/>
              <a:t> tance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D5BE8C-EAB4-4241-9823-F2A0C82EEB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/>
                </a:solidFill>
              </a:rPr>
              <a:t>Waltz</a:t>
            </a:r>
            <a:r>
              <a:rPr lang="sk-SK" dirty="0"/>
              <a:t> je </a:t>
            </a:r>
            <a:r>
              <a:rPr lang="sk-SK" u="sng" dirty="0"/>
              <a:t>najpomalší</a:t>
            </a:r>
            <a:r>
              <a:rPr lang="sk-SK" dirty="0"/>
              <a:t> </a:t>
            </a:r>
            <a:r>
              <a:rPr lang="sk-SK" dirty="0" err="1"/>
              <a:t>štandartný</a:t>
            </a:r>
            <a:r>
              <a:rPr lang="sk-SK" dirty="0"/>
              <a:t> tanec. Vyniká v ňom najmä ladnosť pohybu a línie, ktoré sú vďaka pomalému tempu dokonale prepracované.</a:t>
            </a:r>
          </a:p>
          <a:p>
            <a:r>
              <a:rPr lang="sk-SK" b="1" dirty="0">
                <a:solidFill>
                  <a:schemeClr val="accent1"/>
                </a:solidFill>
              </a:rPr>
              <a:t>Tango</a:t>
            </a:r>
            <a:r>
              <a:rPr lang="sk-SK" dirty="0"/>
              <a:t> sa od ostatných </a:t>
            </a:r>
            <a:r>
              <a:rPr lang="sk-SK" dirty="0" err="1"/>
              <a:t>štandartných</a:t>
            </a:r>
            <a:r>
              <a:rPr lang="sk-SK" dirty="0"/>
              <a:t> tancov mierne líši. Je to </a:t>
            </a:r>
            <a:r>
              <a:rPr lang="sk-SK" u="sng" dirty="0"/>
              <a:t>agresívny tanec</a:t>
            </a:r>
            <a:r>
              <a:rPr lang="sk-SK" dirty="0"/>
              <a:t>, ktorý pochádza z Argentíny. Do Európy sa dostal začiatkom 20. storočia.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AE2D67F-47E8-472C-A1E3-4D51F42E18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b="1" dirty="0" err="1">
                <a:solidFill>
                  <a:schemeClr val="accent1"/>
                </a:solidFill>
              </a:rPr>
              <a:t>Quickstep</a:t>
            </a:r>
            <a:r>
              <a:rPr lang="sk-SK" dirty="0"/>
              <a:t> pochádza z Ameriky, kde bol tancovaný ako</a:t>
            </a:r>
            <a:r>
              <a:rPr lang="sk-SK" u="sng" dirty="0"/>
              <a:t> pomalší Foxtrot</a:t>
            </a:r>
            <a:r>
              <a:rPr lang="sk-SK" dirty="0"/>
              <a:t>. V roku 1914 sa dostal do Európy, kde sa začal tancovať na rýchlejší rytmus, a vznikol </a:t>
            </a:r>
            <a:r>
              <a:rPr lang="sk-SK" dirty="0" err="1"/>
              <a:t>Quickstep</a:t>
            </a:r>
            <a:r>
              <a:rPr lang="sk-SK" dirty="0"/>
              <a:t>. Je obľúbený pre svoju sviežosť a hravosť pohybu.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2D11393E-F4E8-42DE-B443-877BE8B0B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396" y="3947851"/>
            <a:ext cx="3806543" cy="25330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27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16252-EB10-4994-A282-41AD0352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Latinsko-americké tance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139A23-9467-4CC7-B7C8-0AF54DEF0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/>
                </a:solidFill>
              </a:rPr>
              <a:t>Samba</a:t>
            </a:r>
            <a:r>
              <a:rPr lang="sk-SK" dirty="0"/>
              <a:t> vznikla z tradičných tancov brazílskych černochov, a jej názov bol prevzatý z portugalského tanca Samba. Je to pestrý a expresívny tanec.</a:t>
            </a:r>
          </a:p>
          <a:p>
            <a:r>
              <a:rPr lang="sk-SK" b="1" dirty="0" err="1">
                <a:solidFill>
                  <a:schemeClr val="accent1"/>
                </a:solidFill>
              </a:rPr>
              <a:t>Paso-Doble</a:t>
            </a:r>
            <a:r>
              <a:rPr lang="sk-SK" dirty="0"/>
              <a:t> je </a:t>
            </a:r>
            <a:r>
              <a:rPr lang="sk-SK" u="sng" dirty="0"/>
              <a:t>veľmi agresívny tanec</a:t>
            </a:r>
            <a:r>
              <a:rPr lang="sk-SK" dirty="0"/>
              <a:t>, charakterom podobnú Tangu. Má predstavovať muža ako </a:t>
            </a:r>
            <a:r>
              <a:rPr lang="sk-SK" dirty="0" err="1"/>
              <a:t>toreádora</a:t>
            </a:r>
            <a:r>
              <a:rPr lang="sk-SK" dirty="0"/>
              <a:t>, a ženu ako </a:t>
            </a:r>
            <a:r>
              <a:rPr lang="sk-SK" dirty="0" err="1"/>
              <a:t>capu</a:t>
            </a:r>
            <a:r>
              <a:rPr lang="sk-SK" dirty="0"/>
              <a:t> - červenú šatku. Vyvíjalo sa hlavne v Španielsku a sú v ňom viditeľné prvky </a:t>
            </a:r>
            <a:r>
              <a:rPr lang="sk-SK" dirty="0" err="1"/>
              <a:t>Flamenga</a:t>
            </a:r>
            <a:r>
              <a:rPr lang="sk-SK" dirty="0"/>
              <a:t>.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14FCA60-3BCD-407F-965D-2356AB4FA7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/>
                </a:solidFill>
              </a:rPr>
              <a:t>Chacha</a:t>
            </a:r>
            <a:r>
              <a:rPr lang="sk-SK" dirty="0"/>
              <a:t> je pôvodom Kubánsky tanec, ktorý vznikol z </a:t>
            </a:r>
            <a:r>
              <a:rPr lang="sk-SK" dirty="0" err="1"/>
              <a:t>Mamba</a:t>
            </a:r>
            <a:r>
              <a:rPr lang="sk-SK" dirty="0"/>
              <a:t>. Na Slovensko sa dostala v 60. rokoch minulého storočia.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682A25FC-4D73-4961-90AE-C0C6E4403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3401425"/>
            <a:ext cx="2275583" cy="3038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1969AEAC-4C4F-48A7-AA43-F12A05BB6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259" y="3782954"/>
            <a:ext cx="3541538" cy="2078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68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33233-AB42-4598-BD56-49352EF1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Súťažný poriadok v tanečnom športe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BE30215-C9BF-4348-82C8-F7237046C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747" y="1609444"/>
            <a:ext cx="8451305" cy="2486567"/>
          </a:xfrm>
        </p:spPr>
        <p:txBody>
          <a:bodyPr/>
          <a:lstStyle/>
          <a:p>
            <a:r>
              <a:rPr lang="sk-SK" dirty="0"/>
              <a:t>Podobne ako vo väčšine športov, aj tu existuje niekoľko kategórií. </a:t>
            </a:r>
          </a:p>
          <a:p>
            <a:r>
              <a:rPr lang="sk-SK" dirty="0"/>
              <a:t>Kategórie sú </a:t>
            </a:r>
            <a:r>
              <a:rPr lang="sk-SK" b="1" dirty="0">
                <a:solidFill>
                  <a:schemeClr val="accent1"/>
                </a:solidFill>
              </a:rPr>
              <a:t>vekové</a:t>
            </a:r>
            <a:r>
              <a:rPr lang="sk-SK" dirty="0"/>
              <a:t> a </a:t>
            </a:r>
            <a:r>
              <a:rPr lang="sk-SK" b="1" dirty="0">
                <a:solidFill>
                  <a:schemeClr val="accent1"/>
                </a:solidFill>
              </a:rPr>
              <a:t>výkonnostné</a:t>
            </a:r>
            <a:r>
              <a:rPr lang="sk-SK" dirty="0"/>
              <a:t>: </a:t>
            </a:r>
          </a:p>
          <a:p>
            <a:r>
              <a:rPr lang="sk-SK" i="1" dirty="0"/>
              <a:t>Vekové</a:t>
            </a:r>
            <a:r>
              <a:rPr lang="sk-SK" dirty="0"/>
              <a:t> sú dané </a:t>
            </a:r>
            <a:r>
              <a:rPr lang="sk-SK" u="sng" dirty="0"/>
              <a:t>rokom narodenia</a:t>
            </a:r>
            <a:r>
              <a:rPr lang="sk-SK" dirty="0"/>
              <a:t>, a v januári sa automaticky menia na vyššiu.</a:t>
            </a:r>
          </a:p>
          <a:p>
            <a:r>
              <a:rPr lang="sk-SK" dirty="0"/>
              <a:t> </a:t>
            </a:r>
            <a:r>
              <a:rPr lang="sk-SK" i="1" dirty="0"/>
              <a:t>Výkonnostné</a:t>
            </a:r>
            <a:r>
              <a:rPr lang="sk-SK" dirty="0"/>
              <a:t> súvisia </a:t>
            </a:r>
            <a:r>
              <a:rPr lang="sk-SK" u="sng" dirty="0"/>
              <a:t>s kvalitou tanečného páru</a:t>
            </a:r>
            <a:r>
              <a:rPr lang="sk-SK" dirty="0"/>
              <a:t>, a do vyššej kategórie sa pár musí "pretancovať".</a:t>
            </a:r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5A1F769B-AD3B-4F2B-A469-3B9A69D513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202" y="3700972"/>
            <a:ext cx="4184650" cy="2789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557FFB47-58ED-41DE-87B7-F3C3E9B12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273" y="3839326"/>
            <a:ext cx="3806543" cy="25330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918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86195-92CD-40A7-B0E6-903BABC9DE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800" dirty="0"/>
              <a:t>Ďakujem za pozornosť </a:t>
            </a:r>
            <a:r>
              <a:rPr lang="sk-SK" sz="4800" dirty="0">
                <a:sym typeface="Wingdings" panose="05000000000000000000" pitchFamily="2" charset="2"/>
              </a:rPr>
              <a:t></a:t>
            </a:r>
            <a:endParaRPr lang="sk-SK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CF9BD1-A529-4A65-AD4E-751C139CB5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MELÁNIA KOVÁČIKOVÁ 9.B</a:t>
            </a:r>
          </a:p>
        </p:txBody>
      </p:sp>
    </p:spTree>
    <p:extLst>
      <p:ext uri="{BB962C8B-B14F-4D97-AF65-F5344CB8AC3E}">
        <p14:creationId xmlns:p14="http://schemas.microsoft.com/office/powerpoint/2010/main" val="89672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371</Words>
  <Application>Microsoft Office PowerPoint</Application>
  <PresentationFormat>Širokouhlá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Tanečný šport</vt:lpstr>
      <vt:lpstr>Čo je tanec?</vt:lpstr>
      <vt:lpstr>Rozdelenie</vt:lpstr>
      <vt:lpstr>Štandartné tance</vt:lpstr>
      <vt:lpstr>Latinsko-americké tance</vt:lpstr>
      <vt:lpstr>Súťažný poriadok v tanečnom športe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Tanečný šport</dc:title>
  <dc:creator>Juraj</dc:creator>
  <cp:lastModifiedBy>Juraj</cp:lastModifiedBy>
  <cp:revision>5</cp:revision>
  <dcterms:created xsi:type="dcterms:W3CDTF">2020-12-03T10:45:08Z</dcterms:created>
  <dcterms:modified xsi:type="dcterms:W3CDTF">2020-12-03T11:26:51Z</dcterms:modified>
</cp:coreProperties>
</file>