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smtClean="0"/>
              <a:t>Upravte štýly predlohy textu</a:t>
            </a:r>
            <a:endParaRPr lang="sk-SK"/>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6D2651C2-4E09-4AA4-806C-22203271E154}" type="datetimeFigureOut">
              <a:rPr lang="sk-SK" smtClean="0"/>
              <a:t>2. 12. 2020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1929974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D2651C2-4E09-4AA4-806C-22203271E154}" type="datetimeFigureOut">
              <a:rPr lang="sk-SK" smtClean="0"/>
              <a:t>2. 12. 2020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306516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838200" y="365125"/>
            <a:ext cx="7734300"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D2651C2-4E09-4AA4-806C-22203271E154}" type="datetimeFigureOut">
              <a:rPr lang="sk-SK" smtClean="0"/>
              <a:t>2. 12. 2020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265365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D2651C2-4E09-4AA4-806C-22203271E154}" type="datetimeFigureOut">
              <a:rPr lang="sk-SK" smtClean="0"/>
              <a:t>2. 12. 2020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2731534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smtClean="0"/>
              <a:t>Upravte štýly predlohy textu</a:t>
            </a:r>
            <a:endParaRPr lang="sk-SK"/>
          </a:p>
        </p:txBody>
      </p:sp>
      <p:sp>
        <p:nvSpPr>
          <p:cNvPr id="3" name="Zástupný symbol tex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6D2651C2-4E09-4AA4-806C-22203271E154}" type="datetimeFigureOut">
              <a:rPr lang="sk-SK" smtClean="0"/>
              <a:t>2. 12. 2020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1379373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838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6172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6D2651C2-4E09-4AA4-806C-22203271E154}" type="datetimeFigureOut">
              <a:rPr lang="sk-SK" smtClean="0"/>
              <a:t>2. 12. 2020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306191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smtClean="0"/>
              <a:t>Upravte štýly predlohy textu</a:t>
            </a:r>
            <a:endParaRPr lang="sk-SK"/>
          </a:p>
        </p:txBody>
      </p:sp>
      <p:sp>
        <p:nvSpPr>
          <p:cNvPr id="3" name="Zástupný symbol tex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839788" y="2505075"/>
            <a:ext cx="5157787"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6172200" y="2505075"/>
            <a:ext cx="5183188"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6D2651C2-4E09-4AA4-806C-22203271E154}" type="datetimeFigureOut">
              <a:rPr lang="sk-SK" smtClean="0"/>
              <a:t>2. 12. 2020</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404000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6D2651C2-4E09-4AA4-806C-22203271E154}" type="datetimeFigureOut">
              <a:rPr lang="sk-SK" smtClean="0"/>
              <a:t>2. 12. 2020</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316304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6D2651C2-4E09-4AA4-806C-22203271E154}" type="datetimeFigureOut">
              <a:rPr lang="sk-SK" smtClean="0"/>
              <a:t>2. 12. 2020</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3149767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sk-SK"/>
          </a:p>
        </p:txBody>
      </p:sp>
      <p:sp>
        <p:nvSpPr>
          <p:cNvPr id="3" name="Zástupný symbol obsah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6D2651C2-4E09-4AA4-806C-22203271E154}" type="datetimeFigureOut">
              <a:rPr lang="sk-SK" smtClean="0"/>
              <a:t>2. 12. 2020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252958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sk-SK"/>
          </a:p>
        </p:txBody>
      </p:sp>
      <p:sp>
        <p:nvSpPr>
          <p:cNvPr id="3" name="Zástupný symbol obrázka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6D2651C2-4E09-4AA4-806C-22203271E154}" type="datetimeFigureOut">
              <a:rPr lang="sk-SK" smtClean="0"/>
              <a:t>2. 12. 2020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CB813582-6EBC-4799-9C82-BEAD6D136316}" type="slidenum">
              <a:rPr lang="sk-SK" smtClean="0"/>
              <a:t>‹#›</a:t>
            </a:fld>
            <a:endParaRPr lang="sk-SK"/>
          </a:p>
        </p:txBody>
      </p:sp>
    </p:spTree>
    <p:extLst>
      <p:ext uri="{BB962C8B-B14F-4D97-AF65-F5344CB8AC3E}">
        <p14:creationId xmlns:p14="http://schemas.microsoft.com/office/powerpoint/2010/main" val="1058145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651C2-4E09-4AA4-806C-22203271E154}" type="datetimeFigureOut">
              <a:rPr lang="sk-SK" smtClean="0"/>
              <a:t>2. 12. 2020</a:t>
            </a:fld>
            <a:endParaRPr lang="sk-SK"/>
          </a:p>
        </p:txBody>
      </p:sp>
      <p:sp>
        <p:nvSpPr>
          <p:cNvPr id="5" name="Zástupný symbol päty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13582-6EBC-4799-9C82-BEAD6D136316}" type="slidenum">
              <a:rPr lang="sk-SK" smtClean="0"/>
              <a:t>‹#›</a:t>
            </a:fld>
            <a:endParaRPr lang="sk-SK"/>
          </a:p>
        </p:txBody>
      </p:sp>
    </p:spTree>
    <p:extLst>
      <p:ext uri="{BB962C8B-B14F-4D97-AF65-F5344CB8AC3E}">
        <p14:creationId xmlns:p14="http://schemas.microsoft.com/office/powerpoint/2010/main" val="1933442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err="1" smtClean="0">
                <a:solidFill>
                  <a:srgbClr val="FF0000"/>
                </a:solidFill>
              </a:rPr>
              <a:t>Spikeball</a:t>
            </a:r>
            <a:endParaRPr lang="sk-SK" dirty="0">
              <a:solidFill>
                <a:srgbClr val="FF0000"/>
              </a:solidFill>
            </a:endParaRPr>
          </a:p>
        </p:txBody>
      </p:sp>
      <p:sp>
        <p:nvSpPr>
          <p:cNvPr id="3" name="Podnadpis 2"/>
          <p:cNvSpPr>
            <a:spLocks noGrp="1"/>
          </p:cNvSpPr>
          <p:nvPr>
            <p:ph type="subTitle" idx="1"/>
          </p:nvPr>
        </p:nvSpPr>
        <p:spPr/>
        <p:txBody>
          <a:bodyPr/>
          <a:lstStyle/>
          <a:p>
            <a:r>
              <a:rPr lang="sk-SK" dirty="0" smtClean="0"/>
              <a:t>Daniel </a:t>
            </a:r>
            <a:r>
              <a:rPr lang="sk-SK" dirty="0" err="1" smtClean="0"/>
              <a:t>Brendolini</a:t>
            </a:r>
            <a:endParaRPr lang="sk-SK" dirty="0"/>
          </a:p>
        </p:txBody>
      </p:sp>
    </p:spTree>
    <p:extLst>
      <p:ext uri="{BB962C8B-B14F-4D97-AF65-F5344CB8AC3E}">
        <p14:creationId xmlns:p14="http://schemas.microsoft.com/office/powerpoint/2010/main" val="846297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52450"/>
            <a:ext cx="10515600" cy="1325563"/>
          </a:xfrm>
        </p:spPr>
        <p:txBody>
          <a:bodyPr/>
          <a:lstStyle/>
          <a:p>
            <a:r>
              <a:rPr lang="sk-SK" dirty="0" smtClean="0">
                <a:solidFill>
                  <a:schemeClr val="accent6"/>
                </a:solidFill>
              </a:rPr>
              <a:t>Pravidlá a cieľ hry</a:t>
            </a:r>
            <a:endParaRPr lang="sk-SK" dirty="0">
              <a:solidFill>
                <a:schemeClr val="accent6"/>
              </a:solidFill>
            </a:endParaRPr>
          </a:p>
        </p:txBody>
      </p:sp>
      <p:sp>
        <p:nvSpPr>
          <p:cNvPr id="3" name="Zástupný symbol obsahu 2"/>
          <p:cNvSpPr>
            <a:spLocks noGrp="1"/>
          </p:cNvSpPr>
          <p:nvPr>
            <p:ph idx="1"/>
          </p:nvPr>
        </p:nvSpPr>
        <p:spPr>
          <a:xfrm>
            <a:off x="838200" y="1746603"/>
            <a:ext cx="10515600" cy="4351338"/>
          </a:xfrm>
        </p:spPr>
        <p:txBody>
          <a:bodyPr/>
          <a:lstStyle/>
          <a:p>
            <a:r>
              <a:rPr lang="sk-SK" dirty="0" smtClean="0"/>
              <a:t>Úlohou hráča je trafiť loptičkou do </a:t>
            </a:r>
            <a:r>
              <a:rPr lang="sk-SK" dirty="0" err="1" smtClean="0"/>
              <a:t>odrážadla</a:t>
            </a:r>
            <a:r>
              <a:rPr lang="sk-SK" dirty="0" smtClean="0"/>
              <a:t> tak, aby ju už súper po odraze nechytil. Ak loptička spadne na zem, získava bod. Hrá sa jednou rukou.</a:t>
            </a:r>
            <a:endParaRPr lang="sk-SK" dirty="0"/>
          </a:p>
        </p:txBody>
      </p:sp>
      <p:pic>
        <p:nvPicPr>
          <p:cNvPr id="4" name="Obrázok 3"/>
          <p:cNvPicPr>
            <a:picLocks noChangeAspect="1"/>
          </p:cNvPicPr>
          <p:nvPr/>
        </p:nvPicPr>
        <p:blipFill>
          <a:blip r:embed="rId2"/>
          <a:stretch>
            <a:fillRect/>
          </a:stretch>
        </p:blipFill>
        <p:spPr>
          <a:xfrm>
            <a:off x="680685" y="3255963"/>
            <a:ext cx="3055937" cy="3055937"/>
          </a:xfrm>
          <a:prstGeom prst="rect">
            <a:avLst/>
          </a:prstGeom>
        </p:spPr>
      </p:pic>
      <p:pic>
        <p:nvPicPr>
          <p:cNvPr id="5" name="Obrázok 4"/>
          <p:cNvPicPr>
            <a:picLocks noChangeAspect="1"/>
          </p:cNvPicPr>
          <p:nvPr/>
        </p:nvPicPr>
        <p:blipFill>
          <a:blip r:embed="rId3"/>
          <a:stretch>
            <a:fillRect/>
          </a:stretch>
        </p:blipFill>
        <p:spPr>
          <a:xfrm>
            <a:off x="6575072" y="3204282"/>
            <a:ext cx="2857500" cy="1600200"/>
          </a:xfrm>
          <a:prstGeom prst="rect">
            <a:avLst/>
          </a:prstGeom>
        </p:spPr>
      </p:pic>
    </p:spTree>
    <p:extLst>
      <p:ext uri="{BB962C8B-B14F-4D97-AF65-F5344CB8AC3E}">
        <p14:creationId xmlns:p14="http://schemas.microsoft.com/office/powerpoint/2010/main" val="917579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5867" y="381968"/>
            <a:ext cx="10515600" cy="1325563"/>
          </a:xfrm>
        </p:spPr>
        <p:txBody>
          <a:bodyPr/>
          <a:lstStyle/>
          <a:p>
            <a:r>
              <a:rPr lang="sk-SK" dirty="0" smtClean="0">
                <a:solidFill>
                  <a:schemeClr val="accent6"/>
                </a:solidFill>
              </a:rPr>
              <a:t>Nácvik</a:t>
            </a:r>
            <a:endParaRPr lang="sk-SK" dirty="0">
              <a:solidFill>
                <a:schemeClr val="accent6"/>
              </a:solidFill>
            </a:endParaRPr>
          </a:p>
        </p:txBody>
      </p:sp>
      <p:sp>
        <p:nvSpPr>
          <p:cNvPr id="3" name="Zástupný symbol obsahu 2"/>
          <p:cNvSpPr>
            <a:spLocks noGrp="1"/>
          </p:cNvSpPr>
          <p:nvPr>
            <p:ph idx="1"/>
          </p:nvPr>
        </p:nvSpPr>
        <p:spPr/>
        <p:txBody>
          <a:bodyPr/>
          <a:lstStyle/>
          <a:p>
            <a:r>
              <a:rPr lang="sk-SK" dirty="0" smtClean="0"/>
              <a:t>Pri nácviku je vhodné postaviť trampolínu na stredovú čiaru. Tá rozdelí hraciu plochu. Podobne ako sieť pri volejbale. Po zvládnutí hry už pohyb okolo trampolíny nie je obmedzený. Hráči sa môžu pohybovať v celom kruhu.</a:t>
            </a:r>
            <a:endParaRPr lang="sk-SK" dirty="0"/>
          </a:p>
        </p:txBody>
      </p:sp>
      <p:pic>
        <p:nvPicPr>
          <p:cNvPr id="5" name="Obrázok 4"/>
          <p:cNvPicPr>
            <a:picLocks noChangeAspect="1"/>
          </p:cNvPicPr>
          <p:nvPr/>
        </p:nvPicPr>
        <p:blipFill>
          <a:blip r:embed="rId2"/>
          <a:stretch>
            <a:fillRect/>
          </a:stretch>
        </p:blipFill>
        <p:spPr>
          <a:xfrm rot="660150">
            <a:off x="1618755" y="3882373"/>
            <a:ext cx="3209044" cy="2280752"/>
          </a:xfrm>
          <a:prstGeom prst="rect">
            <a:avLst/>
          </a:prstGeom>
        </p:spPr>
      </p:pic>
      <p:pic>
        <p:nvPicPr>
          <p:cNvPr id="6" name="Obrázok 5"/>
          <p:cNvPicPr>
            <a:picLocks noChangeAspect="1"/>
          </p:cNvPicPr>
          <p:nvPr/>
        </p:nvPicPr>
        <p:blipFill>
          <a:blip r:embed="rId3"/>
          <a:stretch>
            <a:fillRect/>
          </a:stretch>
        </p:blipFill>
        <p:spPr>
          <a:xfrm>
            <a:off x="7179556" y="3962400"/>
            <a:ext cx="3505359" cy="2332657"/>
          </a:xfrm>
          <a:prstGeom prst="rect">
            <a:avLst/>
          </a:prstGeom>
        </p:spPr>
      </p:pic>
    </p:spTree>
    <p:extLst>
      <p:ext uri="{BB962C8B-B14F-4D97-AF65-F5344CB8AC3E}">
        <p14:creationId xmlns:p14="http://schemas.microsoft.com/office/powerpoint/2010/main" val="3340121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7467" y="500062"/>
            <a:ext cx="10515600" cy="1325563"/>
          </a:xfrm>
        </p:spPr>
        <p:txBody>
          <a:bodyPr/>
          <a:lstStyle/>
          <a:p>
            <a:r>
              <a:rPr lang="sk-SK" dirty="0" smtClean="0">
                <a:solidFill>
                  <a:schemeClr val="accent6"/>
                </a:solidFill>
              </a:rPr>
              <a:t>Pocity z hry</a:t>
            </a:r>
            <a:endParaRPr lang="sk-SK" dirty="0">
              <a:solidFill>
                <a:schemeClr val="accent6"/>
              </a:solidFill>
            </a:endParaRPr>
          </a:p>
        </p:txBody>
      </p:sp>
      <p:sp>
        <p:nvSpPr>
          <p:cNvPr id="3" name="Zástupný symbol obsahu 2"/>
          <p:cNvSpPr>
            <a:spLocks noGrp="1"/>
          </p:cNvSpPr>
          <p:nvPr>
            <p:ph idx="1"/>
          </p:nvPr>
        </p:nvSpPr>
        <p:spPr/>
        <p:txBody>
          <a:bodyPr/>
          <a:lstStyle/>
          <a:p>
            <a:r>
              <a:rPr lang="sk-SK" dirty="0" smtClean="0"/>
              <a:t>Je to relatívne náročná hra. Ak ju však žiaci zvládnu, dynamika sa môže rovnať vysokej zábavnosti.</a:t>
            </a:r>
          </a:p>
          <a:p>
            <a:r>
              <a:rPr lang="sk-SK" dirty="0"/>
              <a:t>Ak nie je </a:t>
            </a:r>
            <a:r>
              <a:rPr lang="sk-SK" dirty="0" err="1"/>
              <a:t>odrážacia</a:t>
            </a:r>
            <a:r>
              <a:rPr lang="sk-SK" dirty="0"/>
              <a:t> plocha optimálne napnutá, odraz loptičky sa nedá presne predvídať.</a:t>
            </a:r>
          </a:p>
          <a:p>
            <a:endParaRPr lang="sk-SK" dirty="0"/>
          </a:p>
        </p:txBody>
      </p:sp>
      <p:pic>
        <p:nvPicPr>
          <p:cNvPr id="4" name="Obrázok 3"/>
          <p:cNvPicPr>
            <a:picLocks noChangeAspect="1"/>
          </p:cNvPicPr>
          <p:nvPr/>
        </p:nvPicPr>
        <p:blipFill>
          <a:blip r:embed="rId2"/>
          <a:stretch>
            <a:fillRect/>
          </a:stretch>
        </p:blipFill>
        <p:spPr>
          <a:xfrm>
            <a:off x="3877028" y="3262489"/>
            <a:ext cx="4329994" cy="2517422"/>
          </a:xfrm>
          <a:prstGeom prst="rect">
            <a:avLst/>
          </a:prstGeom>
        </p:spPr>
      </p:pic>
    </p:spTree>
    <p:extLst>
      <p:ext uri="{BB962C8B-B14F-4D97-AF65-F5344CB8AC3E}">
        <p14:creationId xmlns:p14="http://schemas.microsoft.com/office/powerpoint/2010/main" val="1523368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116</Words>
  <Application>Microsoft Office PowerPoint</Application>
  <PresentationFormat>Širokouhlá</PresentationFormat>
  <Paragraphs>9</Paragraphs>
  <Slides>4</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4</vt:i4>
      </vt:variant>
    </vt:vector>
  </HeadingPairs>
  <TitlesOfParts>
    <vt:vector size="8" baseType="lpstr">
      <vt:lpstr>Arial</vt:lpstr>
      <vt:lpstr>Calibri</vt:lpstr>
      <vt:lpstr>Calibri Light</vt:lpstr>
      <vt:lpstr>Motív Office</vt:lpstr>
      <vt:lpstr>Spikeball</vt:lpstr>
      <vt:lpstr>Pravidlá a cieľ hry</vt:lpstr>
      <vt:lpstr>Nácvik</vt:lpstr>
      <vt:lpstr>Pocity z hry</vt:lpstr>
    </vt:vector>
  </TitlesOfParts>
  <Company>MPC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Spikeball</dc:title>
  <dc:creator>student</dc:creator>
  <cp:lastModifiedBy>student</cp:lastModifiedBy>
  <cp:revision>4</cp:revision>
  <dcterms:created xsi:type="dcterms:W3CDTF">2020-12-02T12:56:02Z</dcterms:created>
  <dcterms:modified xsi:type="dcterms:W3CDTF">2020-12-02T13:24:22Z</dcterms:modified>
</cp:coreProperties>
</file>