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 smtClean="0"/>
              <a:t>Kliknutím upravte štýl predlohy podnadpisov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FF74-673C-43D7-9209-3D6A5650BFCD}" type="datetimeFigureOut">
              <a:rPr lang="sk-SK" smtClean="0"/>
              <a:t>2. 12. 2020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4BE7A-04E0-4650-8C7E-ACE0ED0F44E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86463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FF74-673C-43D7-9209-3D6A5650BFCD}" type="datetimeFigureOut">
              <a:rPr lang="sk-SK" smtClean="0"/>
              <a:t>2. 12. 2020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4BE7A-04E0-4650-8C7E-ACE0ED0F44E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18911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FF74-673C-43D7-9209-3D6A5650BFCD}" type="datetimeFigureOut">
              <a:rPr lang="sk-SK" smtClean="0"/>
              <a:t>2. 12. 2020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4BE7A-04E0-4650-8C7E-ACE0ED0F44E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74749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FF74-673C-43D7-9209-3D6A5650BFCD}" type="datetimeFigureOut">
              <a:rPr lang="sk-SK" smtClean="0"/>
              <a:t>2. 12. 2020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4BE7A-04E0-4650-8C7E-ACE0ED0F44E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856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FF74-673C-43D7-9209-3D6A5650BFCD}" type="datetimeFigureOut">
              <a:rPr lang="sk-SK" smtClean="0"/>
              <a:t>2. 12. 2020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4BE7A-04E0-4650-8C7E-ACE0ED0F44E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50176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FF74-673C-43D7-9209-3D6A5650BFCD}" type="datetimeFigureOut">
              <a:rPr lang="sk-SK" smtClean="0"/>
              <a:t>2. 12. 2020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4BE7A-04E0-4650-8C7E-ACE0ED0F44E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8428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FF74-673C-43D7-9209-3D6A5650BFCD}" type="datetimeFigureOut">
              <a:rPr lang="sk-SK" smtClean="0"/>
              <a:t>2. 12. 2020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4BE7A-04E0-4650-8C7E-ACE0ED0F44E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31486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FF74-673C-43D7-9209-3D6A5650BFCD}" type="datetimeFigureOut">
              <a:rPr lang="sk-SK" smtClean="0"/>
              <a:t>2. 12. 2020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4BE7A-04E0-4650-8C7E-ACE0ED0F44E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80815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FF74-673C-43D7-9209-3D6A5650BFCD}" type="datetimeFigureOut">
              <a:rPr lang="sk-SK" smtClean="0"/>
              <a:t>2. 12. 2020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4BE7A-04E0-4650-8C7E-ACE0ED0F44E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88143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FF74-673C-43D7-9209-3D6A5650BFCD}" type="datetimeFigureOut">
              <a:rPr lang="sk-SK" smtClean="0"/>
              <a:t>2. 12. 2020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4BE7A-04E0-4650-8C7E-ACE0ED0F44E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9159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1FF74-673C-43D7-9209-3D6A5650BFCD}" type="datetimeFigureOut">
              <a:rPr lang="sk-SK" smtClean="0"/>
              <a:t>2. 12. 2020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4BE7A-04E0-4650-8C7E-ACE0ED0F44E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13747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1FF74-673C-43D7-9209-3D6A5650BFCD}" type="datetimeFigureOut">
              <a:rPr lang="sk-SK" smtClean="0"/>
              <a:t>2. 12. 2020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4BE7A-04E0-4650-8C7E-ACE0ED0F44E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92894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arkour v Gaze - fotogaléria 1 | Aktuality.s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762" y="660896"/>
            <a:ext cx="9228269" cy="5139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0763" y="644060"/>
            <a:ext cx="9228268" cy="1065007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sk-SK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Netradičný šport - </a:t>
            </a:r>
            <a:r>
              <a:rPr lang="sk-SK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parkour</a:t>
            </a:r>
            <a:endParaRPr lang="sk-SK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756725" y="6271345"/>
            <a:ext cx="3248809" cy="430669"/>
          </a:xfrm>
        </p:spPr>
        <p:txBody>
          <a:bodyPr/>
          <a:lstStyle/>
          <a:p>
            <a:r>
              <a:rPr lang="sk-SK" dirty="0" smtClean="0"/>
              <a:t>Radovan </a:t>
            </a:r>
            <a:r>
              <a:rPr lang="sk-SK" dirty="0" err="1" smtClean="0"/>
              <a:t>Mlynek</a:t>
            </a:r>
            <a:r>
              <a:rPr lang="sk-SK" dirty="0" smtClean="0"/>
              <a:t>, V. B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5493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k-SK" b="1" dirty="0" smtClean="0"/>
              <a:t>Čo je </a:t>
            </a:r>
            <a:r>
              <a:rPr lang="sk-SK" b="1" dirty="0" err="1" smtClean="0"/>
              <a:t>parkour</a:t>
            </a:r>
            <a:r>
              <a:rPr lang="sk-SK" b="1" dirty="0" smtClean="0"/>
              <a:t>?</a:t>
            </a:r>
            <a:endParaRPr lang="sk-SK" b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460375" y="1638050"/>
            <a:ext cx="10515600" cy="4638619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sk-SK" dirty="0" err="1"/>
              <a:t>Parkour</a:t>
            </a:r>
            <a:r>
              <a:rPr lang="sk-SK" dirty="0"/>
              <a:t> je metóda tréningu, ktorá nám umožňuje prekonávať prekážky v mestskom aj prírodnom teréne</a:t>
            </a:r>
            <a:r>
              <a:rPr lang="sk-SK" dirty="0" smtClean="0"/>
              <a:t>.</a:t>
            </a:r>
            <a:endParaRPr lang="sk-SK" sz="2000" dirty="0" smtClean="0"/>
          </a:p>
          <a:p>
            <a:pPr algn="just">
              <a:buFont typeface="Wingdings" panose="05000000000000000000" pitchFamily="2" charset="2"/>
              <a:buChar char="q"/>
            </a:pPr>
            <a:r>
              <a:rPr lang="sk-SK" dirty="0" err="1"/>
              <a:t>Parkour</a:t>
            </a:r>
            <a:r>
              <a:rPr lang="sk-SK" dirty="0"/>
              <a:t> je fyzická disciplína a metóda tréningu s účelom prekonať prekážky v ceste tým, že prispôsobíme svoj pohyb danému </a:t>
            </a:r>
            <a:r>
              <a:rPr lang="sk-SK" dirty="0" smtClean="0"/>
              <a:t>prostrediu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sk-SK" dirty="0" err="1"/>
              <a:t>Parkour</a:t>
            </a:r>
            <a:r>
              <a:rPr lang="sk-SK" dirty="0"/>
              <a:t> je metóda tréningu mysle a tela cez pohyb v prirodzenom prostredí.</a:t>
            </a:r>
          </a:p>
        </p:txBody>
      </p:sp>
      <p:sp>
        <p:nvSpPr>
          <p:cNvPr id="4" name="AutoShape 2" descr="Co je to parkour? | Zohir.c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5" name="AutoShape 4" descr="Co je to parkour? | Zohir.c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1030" name="Picture 6" descr="Co je to parkour? | Zohir.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4262160"/>
            <a:ext cx="3376557" cy="2251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Je parkour atraktivní zábava, nebo nebezpečný risk? | LifestyleMagazín.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6932" y="4262160"/>
            <a:ext cx="4696123" cy="2274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AutoShape 10" descr="Parkour na łódzkim manhattanie! Zobacz wideo!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7" name="AutoShape 12" descr="Parkour na łódzkim manhattanie! Zobacz wideo!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1038" name="Picture 14" descr="Czym jest parkour? – GAP – Gdyńska Akademia Parkou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7248" y="4262160"/>
            <a:ext cx="3405175" cy="2274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2768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4" name="Picture 8" descr="Théo Palisseaux Parkour/Freerun - Home | Face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215" y="668767"/>
            <a:ext cx="9640261" cy="5398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8505" y="390412"/>
            <a:ext cx="10515600" cy="1325563"/>
          </a:xfrm>
        </p:spPr>
        <p:txBody>
          <a:bodyPr>
            <a:normAutofit/>
          </a:bodyPr>
          <a:lstStyle/>
          <a:p>
            <a:r>
              <a:rPr lang="sk-SK" b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Čo </a:t>
            </a:r>
            <a:r>
              <a:rPr lang="sk-SK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parkour</a:t>
            </a:r>
            <a:r>
              <a:rPr lang="sk-SK" b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k-SK" b="1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obnáša</a:t>
            </a:r>
            <a:r>
              <a:rPr lang="sk-SK" b="1" dirty="0" smtClean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sk-SK" b="1" dirty="0"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pohybu, tréning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936498" y="1715975"/>
            <a:ext cx="9681300" cy="4351338"/>
          </a:xfrm>
        </p:spPr>
        <p:txBody>
          <a:bodyPr>
            <a:normAutofit fontScale="92500" lnSpcReduction="20000"/>
          </a:bodyPr>
          <a:lstStyle/>
          <a:p>
            <a:pPr algn="just" fontAlgn="base">
              <a:buFont typeface="Wingdings" panose="05000000000000000000" pitchFamily="2" charset="2"/>
              <a:buChar char="q"/>
            </a:pPr>
            <a:r>
              <a:rPr lang="sk-SK" dirty="0" err="1">
                <a:solidFill>
                  <a:schemeClr val="bg1"/>
                </a:solidFill>
              </a:rPr>
              <a:t>Parkour</a:t>
            </a:r>
            <a:r>
              <a:rPr lang="sk-SK" dirty="0">
                <a:solidFill>
                  <a:schemeClr val="bg1"/>
                </a:solidFill>
              </a:rPr>
              <a:t> </a:t>
            </a:r>
            <a:r>
              <a:rPr lang="sk-SK" dirty="0" err="1">
                <a:solidFill>
                  <a:schemeClr val="bg1"/>
                </a:solidFill>
              </a:rPr>
              <a:t>obnáša</a:t>
            </a:r>
            <a:r>
              <a:rPr lang="sk-SK" dirty="0">
                <a:solidFill>
                  <a:schemeClr val="bg1"/>
                </a:solidFill>
              </a:rPr>
              <a:t>: dôsledný disciplinovaný tréning s dôrazom na praktickú silu, výdrž, rovnováhu, kreativitu, plynulosť, kontrolu, presnosť, priestorovú orientáciu a rozvoj netradičného vnímania priestoru a objektov.</a:t>
            </a:r>
          </a:p>
          <a:p>
            <a:pPr algn="just" fontAlgn="base">
              <a:buFont typeface="Wingdings" panose="05000000000000000000" pitchFamily="2" charset="2"/>
              <a:buChar char="q"/>
            </a:pPr>
            <a:r>
              <a:rPr lang="sk-SK" dirty="0">
                <a:solidFill>
                  <a:schemeClr val="bg1"/>
                </a:solidFill>
              </a:rPr>
              <a:t>Formy pohybu, ktoré sa v </a:t>
            </a:r>
            <a:r>
              <a:rPr lang="sk-SK" dirty="0" err="1">
                <a:solidFill>
                  <a:schemeClr val="bg1"/>
                </a:solidFill>
              </a:rPr>
              <a:t>parkoure</a:t>
            </a:r>
            <a:r>
              <a:rPr lang="sk-SK" dirty="0">
                <a:solidFill>
                  <a:schemeClr val="bg1"/>
                </a:solidFill>
              </a:rPr>
              <a:t> objavujú: beh, skákanie, preskakovanie, šplhanie, balansovanie, plazenie sa, pohyb po štyroch a pod. Do </a:t>
            </a:r>
            <a:r>
              <a:rPr lang="sk-SK" dirty="0" err="1">
                <a:solidFill>
                  <a:schemeClr val="bg1"/>
                </a:solidFill>
              </a:rPr>
              <a:t>parkouru</a:t>
            </a:r>
            <a:r>
              <a:rPr lang="sk-SK" dirty="0">
                <a:solidFill>
                  <a:schemeClr val="bg1"/>
                </a:solidFill>
              </a:rPr>
              <a:t> sú často zapojované aj pohyby z iných športov a disciplín, no gymnastické či akrobatické prvky sami o sebe neznamenajú </a:t>
            </a:r>
            <a:r>
              <a:rPr lang="sk-SK" dirty="0" err="1">
                <a:solidFill>
                  <a:schemeClr val="bg1"/>
                </a:solidFill>
              </a:rPr>
              <a:t>parkour</a:t>
            </a:r>
            <a:r>
              <a:rPr lang="sk-SK" dirty="0">
                <a:solidFill>
                  <a:schemeClr val="bg1"/>
                </a:solidFill>
              </a:rPr>
              <a:t>.</a:t>
            </a:r>
          </a:p>
          <a:p>
            <a:pPr algn="just" fontAlgn="base">
              <a:buFont typeface="Wingdings" panose="05000000000000000000" pitchFamily="2" charset="2"/>
              <a:buChar char="q"/>
            </a:pPr>
            <a:r>
              <a:rPr lang="sk-SK" dirty="0" err="1">
                <a:solidFill>
                  <a:schemeClr val="bg1"/>
                </a:solidFill>
              </a:rPr>
              <a:t>Parkourový</a:t>
            </a:r>
            <a:r>
              <a:rPr lang="sk-SK" dirty="0">
                <a:solidFill>
                  <a:schemeClr val="bg1"/>
                </a:solidFill>
              </a:rPr>
              <a:t> tréning sa sústredí na bezpečnosť, dlhovekosť (</a:t>
            </a:r>
            <a:r>
              <a:rPr lang="sk-SK" dirty="0" err="1">
                <a:solidFill>
                  <a:schemeClr val="bg1"/>
                </a:solidFill>
              </a:rPr>
              <a:t>dlhodobosť</a:t>
            </a:r>
            <a:r>
              <a:rPr lang="sk-SK" dirty="0">
                <a:solidFill>
                  <a:schemeClr val="bg1"/>
                </a:solidFill>
              </a:rPr>
              <a:t>), osobnú zodpovednosť a sebazdokonaľovanie sa. Odradzuje od riskovania, predvádzania sa a nebezpečných kaskadérskych kúskov.</a:t>
            </a:r>
          </a:p>
          <a:p>
            <a:pPr>
              <a:buFont typeface="Wingdings" panose="05000000000000000000" pitchFamily="2" charset="2"/>
              <a:buChar char="q"/>
            </a:pPr>
            <a:endParaRPr lang="sk-SK" b="1" dirty="0"/>
          </a:p>
        </p:txBody>
      </p:sp>
      <p:sp>
        <p:nvSpPr>
          <p:cNvPr id="4" name="AutoShape 2" descr="Pochádzajú zo Slovenska a svoje voľné chvíle venujú tréningu a tomu čo ich  baví - Flying Emotions (Rozhovor) | DAFSON MAGAZI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8207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k-SK" b="1" dirty="0"/>
              <a:t>8 dôvodov, prečo začať s </a:t>
            </a:r>
            <a:r>
              <a:rPr lang="sk-SK" b="1" dirty="0" err="1"/>
              <a:t>parkourom</a:t>
            </a:r>
            <a:r>
              <a:rPr lang="sk-SK" sz="3600" i="1" dirty="0"/>
              <a:t/>
            </a:r>
            <a:br>
              <a:rPr lang="sk-SK" sz="3600" i="1" dirty="0"/>
            </a:br>
            <a:endParaRPr lang="sk-SK" sz="36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b="1" dirty="0"/>
              <a:t>1. Kompletný silový </a:t>
            </a:r>
            <a:r>
              <a:rPr lang="sk-SK" b="1" dirty="0" smtClean="0"/>
              <a:t>tréning</a:t>
            </a:r>
          </a:p>
          <a:p>
            <a:pPr marL="0" indent="0">
              <a:buNone/>
            </a:pPr>
            <a:r>
              <a:rPr lang="sk-SK" b="1" dirty="0"/>
              <a:t>2. Rozvíja rýchle </a:t>
            </a:r>
            <a:r>
              <a:rPr lang="sk-SK" b="1" dirty="0" smtClean="0"/>
              <a:t>rozhodovanie</a:t>
            </a:r>
          </a:p>
          <a:p>
            <a:pPr marL="0" indent="0">
              <a:buNone/>
            </a:pPr>
            <a:r>
              <a:rPr lang="sk-SK" b="1" dirty="0"/>
              <a:t>3. Zvyšuje </a:t>
            </a:r>
            <a:r>
              <a:rPr lang="sk-SK" b="1" dirty="0" smtClean="0"/>
              <a:t>sebavedomie</a:t>
            </a:r>
          </a:p>
          <a:p>
            <a:pPr marL="0" indent="0">
              <a:buNone/>
            </a:pPr>
            <a:r>
              <a:rPr lang="sk-SK" b="1" dirty="0"/>
              <a:t>4. Podporuje kreatívne </a:t>
            </a:r>
            <a:r>
              <a:rPr lang="sk-SK" b="1" dirty="0" smtClean="0"/>
              <a:t>myslenie</a:t>
            </a:r>
          </a:p>
          <a:p>
            <a:pPr marL="0" indent="0">
              <a:buNone/>
            </a:pPr>
            <a:r>
              <a:rPr lang="sk-SK" b="1" dirty="0"/>
              <a:t>5. Posilňuje </a:t>
            </a:r>
            <a:r>
              <a:rPr lang="sk-SK" b="1" dirty="0" smtClean="0"/>
              <a:t>kosti</a:t>
            </a:r>
          </a:p>
          <a:p>
            <a:pPr marL="0" indent="0">
              <a:buNone/>
            </a:pPr>
            <a:r>
              <a:rPr lang="sk-SK" b="1" dirty="0"/>
              <a:t>6. Ideálne </a:t>
            </a:r>
            <a:r>
              <a:rPr lang="sk-SK" b="1" dirty="0" err="1" smtClean="0"/>
              <a:t>kardio</a:t>
            </a:r>
            <a:endParaRPr lang="sk-SK" b="1" dirty="0" smtClean="0"/>
          </a:p>
          <a:p>
            <a:pPr marL="0" indent="0">
              <a:buNone/>
            </a:pPr>
            <a:r>
              <a:rPr lang="pl-PL" b="1" dirty="0"/>
              <a:t>7. Naučíte sa prekonať </a:t>
            </a:r>
            <a:r>
              <a:rPr lang="pl-PL" b="1" dirty="0" smtClean="0"/>
              <a:t>strach</a:t>
            </a:r>
          </a:p>
          <a:p>
            <a:pPr marL="0" indent="0">
              <a:buNone/>
            </a:pPr>
            <a:r>
              <a:rPr lang="sk-SK" b="1" dirty="0"/>
              <a:t>8. Životná filozofia</a:t>
            </a:r>
            <a:endParaRPr lang="sk-SK" dirty="0"/>
          </a:p>
        </p:txBody>
      </p:sp>
      <p:sp>
        <p:nvSpPr>
          <p:cNvPr id="4" name="AutoShape 2" descr="8 dôvodov, prečo začať s parkouro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5" name="AutoShape 4" descr="8 dôvodov, prečo začať s parkourom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3080" name="Picture 8" descr="parkour sessiom with @jakubhalgos... - Ján Johnny Minári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174" y="1454074"/>
            <a:ext cx="3723555" cy="20851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PARKOUR | Feminity.s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0173" y="3740149"/>
            <a:ext cx="372355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138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308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3" dur="2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lassic Mousepad I Love Parkour Black: Amazon.co.uk: Computers &amp; Accessori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136" y="983105"/>
            <a:ext cx="7282926" cy="5108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626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84</Words>
  <Application>Microsoft Office PowerPoint</Application>
  <PresentationFormat>Širokouhlá</PresentationFormat>
  <Paragraphs>19</Paragraphs>
  <Slides>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Motív balíka Office</vt:lpstr>
      <vt:lpstr>Netradičný šport - parkour</vt:lpstr>
      <vt:lpstr>Čo je parkour?</vt:lpstr>
      <vt:lpstr>Čo parkour obnáša, formy pohybu, tréning</vt:lpstr>
      <vt:lpstr>8 dôvodov, prečo začať s parkourom 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Netradičný šport - parkour</dc:title>
  <dc:creator>User</dc:creator>
  <cp:lastModifiedBy>User</cp:lastModifiedBy>
  <cp:revision>10</cp:revision>
  <dcterms:created xsi:type="dcterms:W3CDTF">2020-12-02T12:27:32Z</dcterms:created>
  <dcterms:modified xsi:type="dcterms:W3CDTF">2020-12-02T12:44:25Z</dcterms:modified>
</cp:coreProperties>
</file>