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ms-office.activeX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24" y="-4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Regi%C3%B3n" TargetMode="External"/><Relationship Id="rId2" Type="http://schemas.openxmlformats.org/officeDocument/2006/relationships/hyperlink" Target="https://sk.wikipedia.org/w/index.php?title=Krajinn%C3%A1_forma&amp;action=edit&amp;redlink=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s://sk.wikipedia.org/wiki/Zr%C3%A1%C5%BEk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sk.wikipedia.org/wiki/%C5%A4ava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sk.wikipedia.org/wiki/Politika" TargetMode="External"/><Relationship Id="rId13" Type="http://schemas.openxmlformats.org/officeDocument/2006/relationships/hyperlink" Target="https://sk.wikipedia.org/wiki/L%C3%ADbya" TargetMode="External"/><Relationship Id="rId3" Type="http://schemas.openxmlformats.org/officeDocument/2006/relationships/hyperlink" Target="https://sk.wikipedia.org/wiki/Obchod" TargetMode="External"/><Relationship Id="rId7" Type="http://schemas.openxmlformats.org/officeDocument/2006/relationships/hyperlink" Target="https://sk.wikipedia.org/wiki/Potraviny" TargetMode="External"/><Relationship Id="rId12" Type="http://schemas.openxmlformats.org/officeDocument/2006/relationships/hyperlink" Target="https://sk.wikipedia.org/w/index.php?title=Kufra&amp;action=edit&amp;redlink=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k.wikipedia.org/wiki/Voda" TargetMode="External"/><Relationship Id="rId11" Type="http://schemas.openxmlformats.org/officeDocument/2006/relationships/hyperlink" Target="https://sk.wikipedia.org/w/index.php?title=Ghadames&amp;action=edit&amp;redlink=1" TargetMode="External"/><Relationship Id="rId5" Type="http://schemas.openxmlformats.org/officeDocument/2006/relationships/hyperlink" Target="https://sk.wikipedia.org/wiki/Karav%C3%A1na" TargetMode="External"/><Relationship Id="rId10" Type="http://schemas.openxmlformats.org/officeDocument/2006/relationships/hyperlink" Target="https://sk.wikipedia.org/w/index.php?title=Awjila&amp;action=edit&amp;redlink=1" TargetMode="External"/><Relationship Id="rId4" Type="http://schemas.openxmlformats.org/officeDocument/2006/relationships/hyperlink" Target="https://sk.wikipedia.org/wiki/Doprava" TargetMode="External"/><Relationship Id="rId9" Type="http://schemas.openxmlformats.org/officeDocument/2006/relationships/hyperlink" Target="https://sk.wikipedia.org/wiki/Arm%C3%A1da" TargetMode="External"/><Relationship Id="rId14" Type="http://schemas.openxmlformats.org/officeDocument/2006/relationships/hyperlink" Target="https://sk.wikipedia.org/wiki/Sahar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60137"/>
            <a:ext cx="5156200" cy="1463040"/>
          </a:xfrm>
        </p:spPr>
        <p:txBody>
          <a:bodyPr/>
          <a:lstStyle/>
          <a:p>
            <a:r>
              <a:rPr lang="sk-SK" dirty="0" smtClean="0"/>
              <a:t>púšte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382000" y="4892404"/>
            <a:ext cx="3200400" cy="1463040"/>
          </a:xfrm>
        </p:spPr>
        <p:txBody>
          <a:bodyPr/>
          <a:lstStyle/>
          <a:p>
            <a:r>
              <a:rPr lang="sk-SK" dirty="0" smtClean="0"/>
              <a:t>Samuel </a:t>
            </a:r>
            <a:r>
              <a:rPr lang="sk-SK" dirty="0" err="1" smtClean="0"/>
              <a:t>durčo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532150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sz="1800" b="1" dirty="0" smtClean="0"/>
              <a:t>púšť</a:t>
            </a:r>
            <a:r>
              <a:rPr lang="sk-SK" sz="1800" dirty="0" smtClean="0"/>
              <a:t> </a:t>
            </a:r>
            <a:r>
              <a:rPr lang="sk-SK" sz="1800" dirty="0"/>
              <a:t>je </a:t>
            </a:r>
            <a:r>
              <a:rPr lang="sk-SK" sz="1800" dirty="0">
                <a:hlinkClick r:id="rId2" tooltip="Krajinná forma (stránka neexistuje)"/>
              </a:rPr>
              <a:t>krajinná forma</a:t>
            </a:r>
            <a:r>
              <a:rPr lang="sk-SK" sz="1800" dirty="0"/>
              <a:t> alebo </a:t>
            </a:r>
            <a:r>
              <a:rPr lang="sk-SK" sz="1800" dirty="0">
                <a:hlinkClick r:id="rId3"/>
              </a:rPr>
              <a:t>región</a:t>
            </a:r>
            <a:r>
              <a:rPr lang="sk-SK" sz="1800" dirty="0"/>
              <a:t>, na ktorom sa vyskytuje veľmi málo vodných </a:t>
            </a:r>
            <a:r>
              <a:rPr lang="sk-SK" sz="1800" dirty="0">
                <a:hlinkClick r:id="rId4"/>
              </a:rPr>
              <a:t>zrážok</a:t>
            </a:r>
            <a:r>
              <a:rPr lang="sk-SK" sz="1800" dirty="0"/>
              <a:t> – menej než 250 mm ročne. 14% Zeme tvoria púšte. Púšte majú povesť, že je na nich veľmi málo </a:t>
            </a:r>
            <a:r>
              <a:rPr lang="sk-SK" sz="1800" dirty="0" err="1" smtClean="0"/>
              <a:t>málo</a:t>
            </a:r>
            <a:r>
              <a:rPr lang="sk-SK" sz="1800" dirty="0" smtClean="0"/>
              <a:t> </a:t>
            </a:r>
            <a:r>
              <a:rPr lang="sk-SK" sz="1800" dirty="0"/>
              <a:t>vodných </a:t>
            </a:r>
            <a:r>
              <a:rPr lang="sk-SK" sz="1800" dirty="0">
                <a:hlinkClick r:id="rId4"/>
              </a:rPr>
              <a:t>zrážok</a:t>
            </a:r>
            <a:r>
              <a:rPr lang="sk-SK" sz="1800" dirty="0"/>
              <a:t> – menej než </a:t>
            </a:r>
            <a:r>
              <a:rPr lang="sk-SK" sz="1600" dirty="0"/>
              <a:t>250 mm ročne. 14% Zeme tvoria púšte. Púšte majú povesť, že je na nich veľmi málo života</a:t>
            </a:r>
            <a:r>
              <a:rPr lang="sk-SK" sz="3100" dirty="0"/>
              <a:t>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00526" y="0"/>
            <a:ext cx="7859630" cy="459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80793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5798" y="5167032"/>
            <a:ext cx="7772400" cy="1463040"/>
          </a:xfrm>
        </p:spPr>
        <p:txBody>
          <a:bodyPr>
            <a:normAutofit fontScale="90000"/>
          </a:bodyPr>
          <a:lstStyle/>
          <a:p>
            <a:r>
              <a:rPr lang="sk-SK" sz="2000" dirty="0"/>
              <a:t>Ťava je dosť vysoký, statný prežúvavec s malou hlavou na mohutnom krku. Dosahuje výšku do dva a pol metra, dĺžku do tri a </a:t>
            </a:r>
            <a:r>
              <a:rPr lang="sk-SK" sz="2200" dirty="0"/>
              <a:t>pol metra. Srsť je nerovnomerná, na krku prechádza do hrivy. Ťava je zásadne bylinožravá, nie je vyberavá. </a:t>
            </a:r>
            <a:br>
              <a:rPr lang="sk-SK" sz="2200" dirty="0"/>
            </a:br>
            <a:r>
              <a:rPr lang="sk-SK" sz="2200" dirty="0"/>
              <a:t>Ťavy majú pre ľudí široké využitie. Poskytujú im mäso, mlieko, krv, kožu, vlasy a ich výkaly sa používajú ako palivo.</a:t>
            </a:r>
            <a:r>
              <a:rPr lang="sk-SK" sz="2200" baseline="30000" dirty="0">
                <a:hlinkClick r:id="rId2"/>
              </a:rPr>
              <a:t>[8]</a:t>
            </a:r>
            <a:r>
              <a:rPr lang="sk-SK" sz="2200" dirty="0"/>
              <a:t> </a:t>
            </a:r>
            <a:br>
              <a:rPr lang="sk-SK" sz="2200" dirty="0"/>
            </a:br>
            <a:endParaRPr lang="sk-SK" sz="2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7202" y="-966036"/>
            <a:ext cx="10058400" cy="554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7670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82316" y="-280737"/>
            <a:ext cx="6601326" cy="4208545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2418347" y="4177577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/>
              <a:t>Poloha oáz bola strategicky dôležitá pre </a:t>
            </a:r>
            <a:r>
              <a:rPr lang="sk-SK" dirty="0">
                <a:hlinkClick r:id="rId3"/>
              </a:rPr>
              <a:t>obchod</a:t>
            </a:r>
            <a:r>
              <a:rPr lang="sk-SK" dirty="0"/>
              <a:t> a </a:t>
            </a:r>
            <a:r>
              <a:rPr lang="sk-SK" dirty="0">
                <a:hlinkClick r:id="rId4"/>
              </a:rPr>
              <a:t>dopravu</a:t>
            </a:r>
            <a:r>
              <a:rPr lang="sk-SK" dirty="0"/>
              <a:t> v púštnych oblastiach. </a:t>
            </a:r>
            <a:r>
              <a:rPr lang="sk-SK" dirty="0">
                <a:hlinkClick r:id="rId5"/>
              </a:rPr>
              <a:t>Karavány</a:t>
            </a:r>
            <a:r>
              <a:rPr lang="sk-SK" dirty="0"/>
              <a:t> si museli v oázach dopĺňať zásoby </a:t>
            </a:r>
            <a:r>
              <a:rPr lang="sk-SK" dirty="0">
                <a:hlinkClick r:id="rId6"/>
              </a:rPr>
              <a:t>vody</a:t>
            </a:r>
            <a:r>
              <a:rPr lang="sk-SK" dirty="0"/>
              <a:t> a </a:t>
            </a:r>
            <a:r>
              <a:rPr lang="sk-SK" dirty="0">
                <a:hlinkClick r:id="rId7"/>
              </a:rPr>
              <a:t>potravín</a:t>
            </a:r>
            <a:r>
              <a:rPr lang="sk-SK" dirty="0"/>
              <a:t>. Z tohto dôvodu mala </a:t>
            </a:r>
            <a:r>
              <a:rPr lang="sk-SK" dirty="0">
                <a:hlinkClick r:id="rId8"/>
              </a:rPr>
              <a:t>politická</a:t>
            </a:r>
            <a:r>
              <a:rPr lang="sk-SK" dirty="0"/>
              <a:t> alebo </a:t>
            </a:r>
            <a:r>
              <a:rPr lang="sk-SK" dirty="0">
                <a:hlinkClick r:id="rId9"/>
              </a:rPr>
              <a:t>vojenská</a:t>
            </a:r>
            <a:r>
              <a:rPr lang="sk-SK" dirty="0"/>
              <a:t> kontrola oáz kľúčový význam ovládnutie obchodu na danej ceste. Napríklad oázy </a:t>
            </a:r>
            <a:r>
              <a:rPr lang="sk-SK" dirty="0" err="1">
                <a:hlinkClick r:id="rId10" tooltip="Awjila (stránka neexistuje)"/>
              </a:rPr>
              <a:t>Awjila</a:t>
            </a:r>
            <a:r>
              <a:rPr lang="sk-SK" dirty="0"/>
              <a:t>, </a:t>
            </a:r>
            <a:r>
              <a:rPr lang="sk-SK" dirty="0" err="1">
                <a:hlinkClick r:id="rId11" tooltip="Ghadames (stránka neexistuje)"/>
              </a:rPr>
              <a:t>Ghadames</a:t>
            </a:r>
            <a:r>
              <a:rPr lang="sk-SK" dirty="0"/>
              <a:t> a </a:t>
            </a:r>
            <a:r>
              <a:rPr lang="sk-SK" dirty="0">
                <a:hlinkClick r:id="rId12" tooltip="Kufra (stránka neexistuje)"/>
              </a:rPr>
              <a:t>Kufra</a:t>
            </a:r>
            <a:r>
              <a:rPr lang="sk-SK" dirty="0"/>
              <a:t>, nachádzajúce sa v </a:t>
            </a:r>
            <a:r>
              <a:rPr lang="sk-SK" dirty="0">
                <a:hlinkClick r:id="rId13"/>
              </a:rPr>
              <a:t>Líbyi</a:t>
            </a:r>
            <a:r>
              <a:rPr lang="sk-SK" dirty="0"/>
              <a:t> boli dôležitými obchodnými centrami severojužných a </a:t>
            </a:r>
            <a:r>
              <a:rPr lang="sk-SK" dirty="0" err="1"/>
              <a:t>východo</a:t>
            </a:r>
            <a:r>
              <a:rPr lang="sk-SK" dirty="0"/>
              <a:t>-západných ciest v </a:t>
            </a:r>
            <a:r>
              <a:rPr lang="sk-SK" dirty="0">
                <a:hlinkClick r:id="rId14"/>
              </a:rPr>
              <a:t>saharskej púšti</a:t>
            </a:r>
            <a:r>
              <a:rPr lang="sk-SK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1968228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0631" y="-124619"/>
            <a:ext cx="7559040" cy="4277627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85800" y="5019114"/>
            <a:ext cx="11213432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 porovnaní s vlhšími regiónmi to môže byť pravda, ale v skutočnosti sa na púšťach často vyskytuje bohatý život, ktorý zvyčajne ostáva skrytý (hlavne počas denného svetla), aby si zachoval vlhkosť. Približne jednu tretinu zemského povrchu tvoria púšte.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Obsah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ontrols>
      <p:control spid="1030" name="HTMLCheckbox1" r:id="rId2" imgW="209520" imgH="266760"/>
    </p:controls>
    <p:extLst>
      <p:ext uri="{BB962C8B-B14F-4D97-AF65-F5344CB8AC3E}">
        <p14:creationId xmlns:p14="http://schemas.microsoft.com/office/powerpoint/2010/main" xmlns="" val="39008682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4179455" cy="1463040"/>
          </a:xfrm>
        </p:spPr>
        <p:txBody>
          <a:bodyPr>
            <a:normAutofit fontScale="90000"/>
          </a:bodyPr>
          <a:lstStyle/>
          <a:p>
            <a:r>
              <a:rPr lang="sk-SK" sz="9600" dirty="0" smtClean="0"/>
              <a:t>KONEC</a:t>
            </a:r>
            <a:endParaRPr lang="sk-SK" sz="9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6358" y="0"/>
            <a:ext cx="9144000" cy="453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453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52</TotalTime>
  <Words>228</Words>
  <Application>Microsoft Office PowerPoint</Application>
  <PresentationFormat>Vlastná</PresentationFormat>
  <Paragraphs>9</Paragraphs>
  <Slides>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7" baseType="lpstr">
      <vt:lpstr>Integrál</vt:lpstr>
      <vt:lpstr>púšte</vt:lpstr>
      <vt:lpstr>púšť je krajinná forma alebo región, na ktorom sa vyskytuje veľmi málo vodných zrážok – menej než 250 mm ročne. 14% Zeme tvoria púšte. Púšte majú povesť, že je na nich veľmi málo málo vodných zrážok – menej než 250 mm ročne. 14% Zeme tvoria púšte. Púšte majú povesť, že je na nich veľmi málo života.</vt:lpstr>
      <vt:lpstr>Ťava je dosť vysoký, statný prežúvavec s malou hlavou na mohutnom krku. Dosahuje výšku do dva a pol metra, dĺžku do tri a pol metra. Srsť je nerovnomerná, na krku prechádza do hrivy. Ťava je zásadne bylinožravá, nie je vyberavá.  Ťavy majú pre ľudí široké využitie. Poskytujú im mäso, mlieko, krv, kožu, vlasy a ich výkaly sa používajú ako palivo.[8]  </vt:lpstr>
      <vt:lpstr>Snímka 4</vt:lpstr>
      <vt:lpstr>Snímka 5</vt:lpstr>
      <vt:lpstr>KONEC</vt:lpstr>
    </vt:vector>
  </TitlesOfParts>
  <Company>MVSR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púšte</dc:title>
  <dc:creator>Acer</dc:creator>
  <cp:lastModifiedBy>vzdelanie_detom2@outlook.sk</cp:lastModifiedBy>
  <cp:revision>8</cp:revision>
  <dcterms:created xsi:type="dcterms:W3CDTF">2020-12-11T09:42:26Z</dcterms:created>
  <dcterms:modified xsi:type="dcterms:W3CDTF">2021-04-23T07:39:34Z</dcterms:modified>
</cp:coreProperties>
</file>