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E8E9AF-A2EC-489A-AB81-F3226C8671F7}" v="445" dt="2021-02-21T16:03:13.621"/>
    <p1510:client id="{7C5BAD4E-F274-4AE2-8A7A-DDD58C5CC865}" v="64" dt="2021-02-21T15:24:09.6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-372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56671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139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3088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43137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470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3468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3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8955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8905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337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120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330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2765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915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943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49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118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220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cs typeface="Calibri Light"/>
              </a:rPr>
              <a:t>Príroda</a:t>
            </a:r>
            <a:r>
              <a:rPr lang="en-US" dirty="0">
                <a:cs typeface="Calibri Light"/>
              </a:rPr>
              <a:t> </a:t>
            </a:r>
            <a:r>
              <a:rPr lang="en-US" dirty="0" err="1">
                <a:cs typeface="Calibri Light"/>
              </a:rPr>
              <a:t>Ameriky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cs typeface="Calibri"/>
              </a:rPr>
              <a:t>Zaijímavosti</a:t>
            </a: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C878D9A-77BE-4701-AE3D-EEFC53CD5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43BE08-0ED1-4B73-AC6D-B7E26A59C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56B2094-7FC0-45FC-BFED-3CB88CEE6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6490B-DCB6-48EB-9FB6-E9BA7CCB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sz="2400">
                <a:solidFill>
                  <a:srgbClr val="FFFFFF"/>
                </a:solidFill>
              </a:rPr>
              <a:t>Ľadová jaskyňa Mendenhall na Aljaške</a:t>
            </a:r>
          </a:p>
          <a:p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A4B640-BB7F-4272-A710-068DBA9F9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CF8E3-DF94-42C1-BCBB-ED60820CE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59462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sz="2800" b="1" err="1">
                <a:ea typeface="+mn-lt"/>
                <a:cs typeface="+mn-lt"/>
              </a:rPr>
              <a:t>Úžasná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err="1">
                <a:ea typeface="+mn-lt"/>
                <a:cs typeface="+mn-lt"/>
              </a:rPr>
              <a:t>jaskyňa</a:t>
            </a:r>
            <a:r>
              <a:rPr lang="en-US" sz="2800" b="1" dirty="0">
                <a:ea typeface="+mn-lt"/>
                <a:cs typeface="+mn-lt"/>
              </a:rPr>
              <a:t>, </a:t>
            </a:r>
            <a:r>
              <a:rPr lang="en-US" sz="2800" b="1" err="1">
                <a:ea typeface="+mn-lt"/>
                <a:cs typeface="+mn-lt"/>
              </a:rPr>
              <a:t>dlhá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err="1">
                <a:ea typeface="+mn-lt"/>
                <a:cs typeface="+mn-lt"/>
              </a:rPr>
              <a:t>takmer</a:t>
            </a:r>
            <a:r>
              <a:rPr lang="en-US" sz="2800" b="1" dirty="0">
                <a:ea typeface="+mn-lt"/>
                <a:cs typeface="+mn-lt"/>
              </a:rPr>
              <a:t> 20 </a:t>
            </a:r>
            <a:r>
              <a:rPr lang="en-US" sz="2800" b="1" err="1">
                <a:ea typeface="+mn-lt"/>
                <a:cs typeface="+mn-lt"/>
              </a:rPr>
              <a:t>kilometrov</a:t>
            </a:r>
            <a:r>
              <a:rPr lang="en-US" sz="2800" b="1" dirty="0">
                <a:ea typeface="+mn-lt"/>
                <a:cs typeface="+mn-lt"/>
              </a:rPr>
              <a:t>, sa </a:t>
            </a:r>
            <a:r>
              <a:rPr lang="en-US" sz="2800" b="1" err="1">
                <a:ea typeface="+mn-lt"/>
                <a:cs typeface="+mn-lt"/>
              </a:rPr>
              <a:t>nachádza</a:t>
            </a:r>
            <a:r>
              <a:rPr lang="en-US" sz="2800" b="1" dirty="0">
                <a:ea typeface="+mn-lt"/>
                <a:cs typeface="+mn-lt"/>
              </a:rPr>
              <a:t> pod </a:t>
            </a:r>
            <a:r>
              <a:rPr lang="en-US" sz="2800" b="1" err="1">
                <a:ea typeface="+mn-lt"/>
                <a:cs typeface="+mn-lt"/>
              </a:rPr>
              <a:t>ľadovcom</a:t>
            </a:r>
            <a:r>
              <a:rPr lang="en-US" sz="2800" b="1" dirty="0">
                <a:ea typeface="+mn-lt"/>
                <a:cs typeface="+mn-lt"/>
              </a:rPr>
              <a:t> Mendenhall </a:t>
            </a:r>
            <a:r>
              <a:rPr lang="en-US" sz="2800" b="1" err="1">
                <a:ea typeface="+mn-lt"/>
                <a:cs typeface="+mn-lt"/>
              </a:rPr>
              <a:t>medzi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err="1">
                <a:ea typeface="+mn-lt"/>
                <a:cs typeface="+mn-lt"/>
              </a:rPr>
              <a:t>ľadovým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err="1">
                <a:ea typeface="+mn-lt"/>
                <a:cs typeface="+mn-lt"/>
              </a:rPr>
              <a:t>poľom</a:t>
            </a:r>
            <a:r>
              <a:rPr lang="en-US" sz="2800" b="1" dirty="0">
                <a:ea typeface="+mn-lt"/>
                <a:cs typeface="+mn-lt"/>
              </a:rPr>
              <a:t> Juneau a </a:t>
            </a:r>
            <a:r>
              <a:rPr lang="en-US" sz="2800" b="1" err="1">
                <a:ea typeface="+mn-lt"/>
                <a:cs typeface="+mn-lt"/>
              </a:rPr>
              <a:t>jazerom</a:t>
            </a:r>
            <a:r>
              <a:rPr lang="en-US" sz="2800" b="1" dirty="0">
                <a:ea typeface="+mn-lt"/>
                <a:cs typeface="+mn-lt"/>
              </a:rPr>
              <a:t> Mendenhall. Z </a:t>
            </a:r>
            <a:r>
              <a:rPr lang="en-US" sz="2800" b="1" err="1">
                <a:ea typeface="+mn-lt"/>
                <a:cs typeface="+mn-lt"/>
              </a:rPr>
              <a:t>dôvôdu</a:t>
            </a:r>
            <a:r>
              <a:rPr lang="en-US" sz="2800" b="1" dirty="0">
                <a:ea typeface="+mn-lt"/>
                <a:cs typeface="+mn-lt"/>
              </a:rPr>
              <a:t> </a:t>
            </a:r>
            <a:r>
              <a:rPr lang="en-US" sz="2800" b="1" err="1">
                <a:ea typeface="+mn-lt"/>
                <a:cs typeface="+mn-lt"/>
              </a:rPr>
              <a:t>globálneho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err="1">
                <a:ea typeface="+mn-lt"/>
                <a:cs typeface="+mn-lt"/>
              </a:rPr>
              <a:t>otepľovania</a:t>
            </a:r>
            <a:r>
              <a:rPr lang="en-US" sz="2800" b="1" dirty="0">
                <a:ea typeface="+mn-lt"/>
                <a:cs typeface="+mn-lt"/>
              </a:rPr>
              <a:t> sa </a:t>
            </a:r>
            <a:r>
              <a:rPr lang="en-US" sz="2800" b="1" err="1">
                <a:ea typeface="+mn-lt"/>
                <a:cs typeface="+mn-lt"/>
              </a:rPr>
              <a:t>topia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err="1">
                <a:ea typeface="+mn-lt"/>
                <a:cs typeface="+mn-lt"/>
              </a:rPr>
              <a:t>okolité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err="1">
                <a:ea typeface="+mn-lt"/>
                <a:cs typeface="+mn-lt"/>
              </a:rPr>
              <a:t>ľadovce</a:t>
            </a:r>
            <a:r>
              <a:rPr lang="en-US" sz="2800" b="1" dirty="0">
                <a:ea typeface="+mn-lt"/>
                <a:cs typeface="+mn-lt"/>
              </a:rPr>
              <a:t> a </a:t>
            </a:r>
            <a:r>
              <a:rPr lang="en-US" sz="2800" b="1" err="1">
                <a:ea typeface="+mn-lt"/>
                <a:cs typeface="+mn-lt"/>
              </a:rPr>
              <a:t>tým</a:t>
            </a:r>
            <a:r>
              <a:rPr lang="en-US" sz="2800" b="1" dirty="0">
                <a:ea typeface="+mn-lt"/>
                <a:cs typeface="+mn-lt"/>
              </a:rPr>
              <a:t> sa </a:t>
            </a:r>
            <a:r>
              <a:rPr lang="en-US" sz="2800" b="1" err="1">
                <a:ea typeface="+mn-lt"/>
                <a:cs typeface="+mn-lt"/>
              </a:rPr>
              <a:t>vzhľad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err="1">
                <a:ea typeface="+mn-lt"/>
                <a:cs typeface="+mn-lt"/>
              </a:rPr>
              <a:t>tejto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err="1">
                <a:ea typeface="+mn-lt"/>
                <a:cs typeface="+mn-lt"/>
              </a:rPr>
              <a:t>jaskyne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err="1">
                <a:ea typeface="+mn-lt"/>
                <a:cs typeface="+mn-lt"/>
              </a:rPr>
              <a:t>neustále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err="1">
                <a:ea typeface="+mn-lt"/>
                <a:cs typeface="+mn-lt"/>
              </a:rPr>
              <a:t>mení.Ľadovec</a:t>
            </a:r>
            <a:r>
              <a:rPr lang="en-US" sz="2800" b="1" dirty="0">
                <a:ea typeface="+mn-lt"/>
                <a:cs typeface="+mn-lt"/>
              </a:rPr>
              <a:t> sa </a:t>
            </a:r>
            <a:r>
              <a:rPr lang="en-US" sz="2800" b="1" err="1">
                <a:ea typeface="+mn-lt"/>
                <a:cs typeface="+mn-lt"/>
              </a:rPr>
              <a:t>vplyvom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err="1">
                <a:ea typeface="+mn-lt"/>
                <a:cs typeface="+mn-lt"/>
              </a:rPr>
              <a:t>tepla</a:t>
            </a:r>
            <a:r>
              <a:rPr lang="en-US" sz="2800" b="1" dirty="0">
                <a:ea typeface="+mn-lt"/>
                <a:cs typeface="+mn-lt"/>
              </a:rPr>
              <a:t> z </a:t>
            </a:r>
            <a:r>
              <a:rPr lang="en-US" sz="2800" b="1" err="1">
                <a:ea typeface="+mn-lt"/>
                <a:cs typeface="+mn-lt"/>
              </a:rPr>
              <a:t>tlaku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err="1">
                <a:ea typeface="+mn-lt"/>
                <a:cs typeface="+mn-lt"/>
              </a:rPr>
              <a:t>chodze</a:t>
            </a:r>
            <a:r>
              <a:rPr lang="en-US" sz="2800" b="1" dirty="0">
                <a:ea typeface="+mn-lt"/>
                <a:cs typeface="+mn-lt"/>
              </a:rPr>
              <a:t> </a:t>
            </a:r>
            <a:r>
              <a:rPr lang="en-US" sz="2800" b="1" err="1">
                <a:ea typeface="+mn-lt"/>
                <a:cs typeface="+mn-lt"/>
              </a:rPr>
              <a:t>roztápa</a:t>
            </a:r>
            <a:r>
              <a:rPr lang="en-US" sz="2800" b="1" dirty="0">
                <a:ea typeface="+mn-lt"/>
                <a:cs typeface="+mn-lt"/>
              </a:rPr>
              <a:t> pod </a:t>
            </a:r>
            <a:r>
              <a:rPr lang="en-US" sz="2800" b="1" err="1">
                <a:ea typeface="+mn-lt"/>
                <a:cs typeface="+mn-lt"/>
              </a:rPr>
              <a:t>nohami</a:t>
            </a:r>
            <a:endParaRPr lang="en-US" sz="2800" i="1" err="1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440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0AAD96-E0FC-4B8D-A898-9505DE37C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water, outdoor, nature, blue&#10;&#10;Description automatically generated">
            <a:extLst>
              <a:ext uri="{FF2B5EF4-FFF2-40B4-BE49-F238E27FC236}">
                <a16:creationId xmlns:a16="http://schemas.microsoft.com/office/drawing/2014/main" xmlns="" id="{551A4B89-49FE-4023-A5C3-5587A7F36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-420000">
            <a:off x="1472115" y="1700987"/>
            <a:ext cx="4425248" cy="3318936"/>
          </a:xfrm>
        </p:spPr>
      </p:pic>
      <p:pic>
        <p:nvPicPr>
          <p:cNvPr id="5" name="Picture 5" descr="A picture containing nature, waterfall, water&#10;&#10;Description automatically generated">
            <a:extLst>
              <a:ext uri="{FF2B5EF4-FFF2-40B4-BE49-F238E27FC236}">
                <a16:creationId xmlns:a16="http://schemas.microsoft.com/office/drawing/2014/main" xmlns="" id="{1B0E404B-2F4B-412E-985B-C3F3C2EF4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0000">
            <a:off x="6885140" y="2029543"/>
            <a:ext cx="4173254" cy="331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09399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C878D9A-77BE-4701-AE3D-EEFC53CD5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43BE08-0ED1-4B73-AC6D-B7E26A59C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56B2094-7FC0-45FC-BFED-3CB88CEE6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7C829-4B9D-4150-895B-B229A42B7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a typeface="+mj-lt"/>
                <a:cs typeface="+mj-lt"/>
              </a:rPr>
              <a:t>Fly Geyser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7A4B640-BB7F-4272-A710-068DBA9F9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227C12-DC27-44B9-AEA0-88414DE66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628278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ea typeface="+mn-lt"/>
                <a:cs typeface="+mn-lt"/>
              </a:rPr>
              <a:t>Fly Geyser je </a:t>
            </a:r>
            <a:r>
              <a:rPr lang="en-US" sz="2000" dirty="0" err="1">
                <a:ea typeface="+mn-lt"/>
                <a:cs typeface="+mn-lt"/>
              </a:rPr>
              <a:t>nevadská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najteplejšia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atrakcia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/>
          </a:p>
          <a:p>
            <a:pPr>
              <a:lnSpc>
                <a:spcPct val="90000"/>
              </a:lnSpc>
              <a:buSzPct val="114999"/>
            </a:pPr>
            <a:r>
              <a:rPr lang="en-US" sz="2000" dirty="0" err="1">
                <a:ea typeface="+mn-lt"/>
                <a:cs typeface="+mn-lt"/>
              </a:rPr>
              <a:t>Nachádza</a:t>
            </a:r>
            <a:r>
              <a:rPr lang="en-US" sz="2000" dirty="0">
                <a:ea typeface="+mn-lt"/>
                <a:cs typeface="+mn-lt"/>
              </a:rPr>
              <a:t> sa v </a:t>
            </a:r>
            <a:r>
              <a:rPr lang="en-US" sz="2000" dirty="0" err="1">
                <a:ea typeface="+mn-lt"/>
                <a:cs typeface="+mn-lt"/>
              </a:rPr>
              <a:t>kúte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súkromnej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pôdy</a:t>
            </a:r>
            <a:r>
              <a:rPr lang="en-US" sz="2000" dirty="0">
                <a:ea typeface="+mn-lt"/>
                <a:cs typeface="+mn-lt"/>
              </a:rPr>
              <a:t> v </a:t>
            </a:r>
            <a:r>
              <a:rPr lang="en-US" sz="2000" dirty="0" err="1">
                <a:ea typeface="+mn-lt"/>
                <a:cs typeface="+mn-lt"/>
              </a:rPr>
              <a:t>nevadskej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púšti</a:t>
            </a:r>
            <a:r>
              <a:rPr lang="en-US" sz="2000" dirty="0">
                <a:ea typeface="+mn-lt"/>
                <a:cs typeface="+mn-lt"/>
              </a:rPr>
              <a:t> Black Rock</a:t>
            </a:r>
          </a:p>
          <a:p>
            <a:pPr>
              <a:lnSpc>
                <a:spcPct val="90000"/>
              </a:lnSpc>
              <a:buSzPct val="114999"/>
            </a:pPr>
            <a:r>
              <a:rPr lang="en-US" sz="2000" dirty="0">
                <a:ea typeface="+mn-lt"/>
                <a:cs typeface="+mn-lt"/>
              </a:rPr>
              <a:t>Je </a:t>
            </a:r>
            <a:r>
              <a:rPr lang="en-US" sz="2000" err="1">
                <a:ea typeface="+mn-lt"/>
                <a:cs typeface="+mn-lt"/>
              </a:rPr>
              <a:t>jednou</a:t>
            </a:r>
            <a:r>
              <a:rPr lang="en-US" sz="2000" dirty="0">
                <a:ea typeface="+mn-lt"/>
                <a:cs typeface="+mn-lt"/>
              </a:rPr>
              <a:t> z </a:t>
            </a:r>
            <a:r>
              <a:rPr lang="en-US" sz="2000" err="1">
                <a:ea typeface="+mn-lt"/>
                <a:cs typeface="+mn-lt"/>
              </a:rPr>
              <a:t>najúžasnejších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atrakcií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štátu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hoci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mnohí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obyvatelia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ešte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stále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nevedia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že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existuje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/>
          </a:p>
          <a:p>
            <a:pPr>
              <a:lnSpc>
                <a:spcPct val="90000"/>
              </a:lnSpc>
              <a:buSzPct val="114999"/>
            </a:pPr>
            <a:r>
              <a:rPr lang="en-US" sz="2000" err="1">
                <a:ea typeface="+mn-lt"/>
                <a:cs typeface="+mn-lt"/>
              </a:rPr>
              <a:t>Tečie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horúcou</a:t>
            </a:r>
            <a:r>
              <a:rPr lang="en-US" sz="2000" dirty="0">
                <a:ea typeface="+mn-lt"/>
                <a:cs typeface="+mn-lt"/>
              </a:rPr>
              <a:t> vodou </a:t>
            </a:r>
            <a:r>
              <a:rPr lang="en-US" sz="2000" err="1">
                <a:ea typeface="+mn-lt"/>
                <a:cs typeface="+mn-lt"/>
              </a:rPr>
              <a:t>bohatou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minerály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čím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vytvára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ohromujúco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bizarnú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err="1">
                <a:ea typeface="+mn-lt"/>
                <a:cs typeface="+mn-lt"/>
              </a:rPr>
              <a:t>krásnu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kónickú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formáciu</a:t>
            </a:r>
            <a:r>
              <a:rPr lang="en-US" sz="2000" dirty="0">
                <a:ea typeface="+mn-lt"/>
                <a:cs typeface="+mn-lt"/>
              </a:rPr>
              <a:t> s </a:t>
            </a:r>
            <a:r>
              <a:rPr lang="en-US" sz="2000" err="1">
                <a:ea typeface="+mn-lt"/>
                <a:cs typeface="+mn-lt"/>
              </a:rPr>
              <a:t>pozoruhodnou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mikroklímou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svojom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okolí</a:t>
            </a:r>
            <a:r>
              <a:rPr lang="en-US" sz="2000" dirty="0">
                <a:ea typeface="+mn-lt"/>
                <a:cs typeface="+mn-lt"/>
              </a:rPr>
              <a:t>. V </a:t>
            </a:r>
            <a:r>
              <a:rPr lang="en-US" sz="2000" err="1">
                <a:ea typeface="+mn-lt"/>
                <a:cs typeface="+mn-lt"/>
              </a:rPr>
              <a:t>súčasnej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dobe</a:t>
            </a:r>
            <a:r>
              <a:rPr lang="en-US" sz="2000" dirty="0">
                <a:ea typeface="+mn-lt"/>
                <a:cs typeface="+mn-lt"/>
              </a:rPr>
              <a:t> je Fly Geyser </a:t>
            </a:r>
            <a:r>
              <a:rPr lang="en-US" sz="2000" err="1">
                <a:ea typeface="+mn-lt"/>
                <a:cs typeface="+mn-lt"/>
              </a:rPr>
              <a:t>súčasťou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geotermálnych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vrtov</a:t>
            </a:r>
            <a:r>
              <a:rPr lang="en-US" sz="2000" dirty="0">
                <a:ea typeface="+mn-lt"/>
                <a:cs typeface="+mn-lt"/>
              </a:rPr>
              <a:t> Hualapai a </a:t>
            </a:r>
            <a:r>
              <a:rPr lang="en-US" sz="2000" err="1">
                <a:ea typeface="+mn-lt"/>
                <a:cs typeface="+mn-lt"/>
              </a:rPr>
              <a:t>má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asi</a:t>
            </a:r>
            <a:r>
              <a:rPr lang="en-US" sz="2000" dirty="0">
                <a:ea typeface="+mn-lt"/>
                <a:cs typeface="+mn-lt"/>
              </a:rPr>
              <a:t> 12 </a:t>
            </a:r>
            <a:r>
              <a:rPr lang="en-US" sz="2000" err="1">
                <a:ea typeface="+mn-lt"/>
                <a:cs typeface="+mn-lt"/>
              </a:rPr>
              <a:t>metrov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výšku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err="1">
                <a:ea typeface="+mn-lt"/>
                <a:cs typeface="+mn-lt"/>
              </a:rPr>
              <a:t>široký</a:t>
            </a:r>
            <a:r>
              <a:rPr lang="en-US" sz="2000" dirty="0">
                <a:ea typeface="+mn-lt"/>
                <a:cs typeface="+mn-lt"/>
              </a:rPr>
              <a:t> je 3,7 </a:t>
            </a:r>
            <a:r>
              <a:rPr lang="en-US" sz="2000" err="1">
                <a:ea typeface="+mn-lt"/>
                <a:cs typeface="+mn-lt"/>
              </a:rPr>
              <a:t>metrov</a:t>
            </a:r>
            <a:r>
              <a:rPr lang="en-US" sz="2000" dirty="0">
                <a:ea typeface="+mn-lt"/>
                <a:cs typeface="+mn-lt"/>
              </a:rPr>
              <a:t>. Má </a:t>
            </a:r>
            <a:r>
              <a:rPr lang="en-US" sz="2000" err="1">
                <a:ea typeface="+mn-lt"/>
                <a:cs typeface="+mn-lt"/>
              </a:rPr>
              <a:t>viacfarebné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teplomilné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riasy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rastúce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karbide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vápnika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čo</a:t>
            </a:r>
            <a:r>
              <a:rPr lang="en-US" sz="2000" dirty="0">
                <a:ea typeface="+mn-lt"/>
                <a:cs typeface="+mn-lt"/>
              </a:rPr>
              <a:t> mu </a:t>
            </a:r>
            <a:r>
              <a:rPr lang="en-US" sz="2000" err="1">
                <a:ea typeface="+mn-lt"/>
                <a:cs typeface="+mn-lt"/>
              </a:rPr>
              <a:t>dodáva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zaujímavý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vzhľad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/>
          </a:p>
          <a:p>
            <a:pPr>
              <a:lnSpc>
                <a:spcPct val="90000"/>
              </a:lnSpc>
              <a:buSzPct val="114999"/>
            </a:pPr>
            <a:r>
              <a:rPr lang="en-US" sz="2000" dirty="0">
                <a:ea typeface="+mn-lt"/>
                <a:cs typeface="+mn-lt"/>
              </a:rPr>
              <a:t>Fly Geyser sa </a:t>
            </a:r>
            <a:r>
              <a:rPr lang="en-US" sz="2000" err="1">
                <a:ea typeface="+mn-lt"/>
                <a:cs typeface="+mn-lt"/>
              </a:rPr>
              <a:t>vždy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nachádzal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súkromnom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majetku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takže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nikdy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nebol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prístupný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verejnosti</a:t>
            </a:r>
            <a:r>
              <a:rPr lang="en-US" sz="2000" dirty="0">
                <a:ea typeface="+mn-lt"/>
                <a:cs typeface="+mn-lt"/>
              </a:rPr>
              <a:t> ani </a:t>
            </a:r>
            <a:r>
              <a:rPr lang="en-US" sz="2000" err="1">
                <a:ea typeface="+mn-lt"/>
                <a:cs typeface="+mn-lt"/>
              </a:rPr>
              <a:t>turistom</a:t>
            </a:r>
            <a:r>
              <a:rPr lang="en-US" sz="2000" dirty="0">
                <a:ea typeface="+mn-lt"/>
                <a:cs typeface="+mn-lt"/>
              </a:rPr>
              <a:t>. Ale v </a:t>
            </a:r>
            <a:r>
              <a:rPr lang="en-US" sz="2000" err="1">
                <a:ea typeface="+mn-lt"/>
                <a:cs typeface="+mn-lt"/>
              </a:rPr>
              <a:t>roku</a:t>
            </a:r>
            <a:r>
              <a:rPr lang="en-US" sz="2000" dirty="0">
                <a:ea typeface="+mn-lt"/>
                <a:cs typeface="+mn-lt"/>
              </a:rPr>
              <a:t> 2016 </a:t>
            </a:r>
            <a:r>
              <a:rPr lang="en-US" sz="2000" err="1">
                <a:ea typeface="+mn-lt"/>
                <a:cs typeface="+mn-lt"/>
              </a:rPr>
              <a:t>projekt</a:t>
            </a:r>
            <a:r>
              <a:rPr lang="en-US" sz="2000" dirty="0">
                <a:ea typeface="+mn-lt"/>
                <a:cs typeface="+mn-lt"/>
              </a:rPr>
              <a:t> Burning Man </a:t>
            </a:r>
            <a:r>
              <a:rPr lang="en-US" sz="2000" err="1">
                <a:ea typeface="+mn-lt"/>
                <a:cs typeface="+mn-lt"/>
              </a:rPr>
              <a:t>kúpil</a:t>
            </a:r>
            <a:r>
              <a:rPr lang="en-US" sz="2000" dirty="0">
                <a:ea typeface="+mn-lt"/>
                <a:cs typeface="+mn-lt"/>
              </a:rPr>
              <a:t> Fly Ranch a </a:t>
            </a:r>
            <a:r>
              <a:rPr lang="en-US" sz="2000" err="1">
                <a:ea typeface="+mn-lt"/>
                <a:cs typeface="+mn-lt"/>
              </a:rPr>
              <a:t>teraz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ponúka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prehliadky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/>
          </a:p>
          <a:p>
            <a:pPr>
              <a:lnSpc>
                <a:spcPct val="90000"/>
              </a:lnSpc>
              <a:buSzPct val="114999"/>
            </a:pPr>
            <a:r>
              <a:rPr lang="en-US" sz="2000" err="1">
                <a:ea typeface="+mn-lt"/>
                <a:cs typeface="+mn-lt"/>
              </a:rPr>
              <a:t>Nachádza</a:t>
            </a:r>
            <a:r>
              <a:rPr lang="en-US" sz="2000" dirty="0">
                <a:ea typeface="+mn-lt"/>
                <a:cs typeface="+mn-lt"/>
              </a:rPr>
              <a:t> sa </a:t>
            </a:r>
            <a:r>
              <a:rPr lang="en-US" sz="2000" err="1">
                <a:ea typeface="+mn-lt"/>
                <a:cs typeface="+mn-lt"/>
              </a:rPr>
              <a:t>asi</a:t>
            </a:r>
            <a:r>
              <a:rPr lang="en-US" sz="2000" dirty="0">
                <a:ea typeface="+mn-lt"/>
                <a:cs typeface="+mn-lt"/>
              </a:rPr>
              <a:t> 20 km </a:t>
            </a:r>
            <a:r>
              <a:rPr lang="en-US" sz="2000" err="1">
                <a:ea typeface="+mn-lt"/>
                <a:cs typeface="+mn-lt"/>
              </a:rPr>
              <a:t>severne</a:t>
            </a:r>
            <a:r>
              <a:rPr lang="en-US" sz="2000" dirty="0">
                <a:ea typeface="+mn-lt"/>
                <a:cs typeface="+mn-lt"/>
              </a:rPr>
              <a:t> od Gerlach, Nevada po </a:t>
            </a:r>
            <a:r>
              <a:rPr lang="en-US" sz="2000" err="1">
                <a:ea typeface="+mn-lt"/>
                <a:cs typeface="+mn-lt"/>
              </a:rPr>
              <a:t>štátnej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ceste</a:t>
            </a:r>
            <a:r>
              <a:rPr lang="en-US" sz="2000" dirty="0">
                <a:ea typeface="+mn-lt"/>
                <a:cs typeface="+mn-lt"/>
              </a:rPr>
              <a:t> 34. Fly Geyser je </a:t>
            </a:r>
            <a:r>
              <a:rPr lang="en-US" sz="2000" err="1">
                <a:ea typeface="+mn-lt"/>
                <a:cs typeface="+mn-lt"/>
              </a:rPr>
              <a:t>ľahko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viditeľný</a:t>
            </a:r>
            <a:r>
              <a:rPr lang="en-US" sz="2000" dirty="0">
                <a:ea typeface="+mn-lt"/>
                <a:cs typeface="+mn-lt"/>
              </a:rPr>
              <a:t> z </a:t>
            </a:r>
            <a:r>
              <a:rPr lang="en-US" sz="2000" err="1">
                <a:ea typeface="+mn-lt"/>
                <a:cs typeface="+mn-lt"/>
              </a:rPr>
              <a:t>boku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cesty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err="1">
                <a:ea typeface="+mn-lt"/>
                <a:cs typeface="+mn-lt"/>
              </a:rPr>
              <a:t>jeho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oblaky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horúcej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vody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sú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viditeľné</a:t>
            </a:r>
            <a:r>
              <a:rPr lang="en-US" sz="2000" dirty="0">
                <a:ea typeface="+mn-lt"/>
                <a:cs typeface="+mn-lt"/>
              </a:rPr>
              <a:t> z </a:t>
            </a:r>
            <a:r>
              <a:rPr lang="en-US" sz="2000" err="1">
                <a:ea typeface="+mn-lt"/>
                <a:cs typeface="+mn-lt"/>
              </a:rPr>
              <a:t>kilometrov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ďaleko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/>
          </a:p>
          <a:p>
            <a:pPr>
              <a:lnSpc>
                <a:spcPct val="90000"/>
              </a:lnSpc>
              <a:buSzPct val="114999"/>
            </a:pPr>
            <a:endParaRPr lang="en-US" sz="1700"/>
          </a:p>
          <a:p>
            <a:pPr>
              <a:lnSpc>
                <a:spcPct val="90000"/>
              </a:lnSpc>
              <a:buSzPct val="114999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xmlns="" val="33681091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0825C2-4C8A-44D1-8524-7931FAA4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xmlns="" id="{FE79554E-02B0-46AF-BD43-ECE1D7A6B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360000">
            <a:off x="2536674" y="1074686"/>
            <a:ext cx="7483992" cy="4383647"/>
          </a:xfrm>
        </p:spPr>
      </p:pic>
    </p:spTree>
    <p:extLst>
      <p:ext uri="{BB962C8B-B14F-4D97-AF65-F5344CB8AC3E}">
        <p14:creationId xmlns:p14="http://schemas.microsoft.com/office/powerpoint/2010/main" xmlns="" val="1697627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0884B4-A080-472B-94CD-52FAF3C31D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Ďakujem</a:t>
            </a:r>
            <a:r>
              <a:rPr lang="en-US" dirty="0"/>
              <a:t> za </a:t>
            </a:r>
            <a:r>
              <a:rPr lang="en-US" dirty="0" err="1"/>
              <a:t>pozornosť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B20A9FC-55C6-416D-8E8A-DE5649C841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Ivan Sigmar Kern</a:t>
            </a:r>
          </a:p>
        </p:txBody>
      </p:sp>
    </p:spTree>
    <p:extLst>
      <p:ext uri="{BB962C8B-B14F-4D97-AF65-F5344CB8AC3E}">
        <p14:creationId xmlns:p14="http://schemas.microsoft.com/office/powerpoint/2010/main" xmlns="" val="23395877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145</Words>
  <Application>Microsoft Office PowerPoint</Application>
  <PresentationFormat>Vlastná</PresentationFormat>
  <Paragraphs>13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Organic</vt:lpstr>
      <vt:lpstr>Príroda Ameriky</vt:lpstr>
      <vt:lpstr>Ľadová jaskyňa Mendenhall na Aljaške </vt:lpstr>
      <vt:lpstr>Snímka 3</vt:lpstr>
      <vt:lpstr>Fly Geyser</vt:lpstr>
      <vt:lpstr>Snímka 5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vzdel</dc:creator>
  <cp:lastModifiedBy>vzdelanie_detom2@outlook.sk</cp:lastModifiedBy>
  <cp:revision>223</cp:revision>
  <dcterms:created xsi:type="dcterms:W3CDTF">2021-02-21T15:21:43Z</dcterms:created>
  <dcterms:modified xsi:type="dcterms:W3CDTF">2021-04-23T09:07:09Z</dcterms:modified>
</cp:coreProperties>
</file>