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Povrch Ázie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6400800" cy="1752600"/>
          </a:xfrm>
        </p:spPr>
        <p:txBody>
          <a:bodyPr/>
          <a:lstStyle/>
          <a:p>
            <a:r>
              <a:rPr lang="sk-SK" dirty="0" smtClean="0"/>
              <a:t>Monika </a:t>
            </a:r>
            <a:r>
              <a:rPr lang="sk-SK" dirty="0" err="1" smtClean="0"/>
              <a:t>Janoušová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828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086" y="192232"/>
            <a:ext cx="4381500" cy="3009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Povrch Ázie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je veľmi členitý,</a:t>
            </a:r>
          </a:p>
          <a:p>
            <a:r>
              <a:rPr lang="sk-SK" dirty="0"/>
              <a:t>nachádzajú sa tu rozsiahle nížiny, aj vysoké pohoria,</a:t>
            </a:r>
          </a:p>
          <a:p>
            <a:r>
              <a:rPr lang="sk-SK" dirty="0"/>
              <a:t>nachádza sa tu najnižšie aj najvyššie položený bod na Zemi,</a:t>
            </a:r>
          </a:p>
          <a:p>
            <a:r>
              <a:rPr lang="sk-SK" dirty="0"/>
              <a:t>najnižšie položeným bodom na Zemi je </a:t>
            </a:r>
            <a:r>
              <a:rPr lang="sk-SK" b="1" dirty="0"/>
              <a:t>Mŕtve more</a:t>
            </a:r>
            <a:r>
              <a:rPr lang="sk-SK" dirty="0"/>
              <a:t> – leží okolo 400 metrov pod hladinou mora,</a:t>
            </a:r>
          </a:p>
          <a:p>
            <a:r>
              <a:rPr lang="sk-SK" dirty="0"/>
              <a:t>najvyššie položeným bodom je </a:t>
            </a:r>
            <a:r>
              <a:rPr lang="sk-SK" b="1" dirty="0"/>
              <a:t>Mount Everest</a:t>
            </a:r>
            <a:r>
              <a:rPr lang="sk-SK" dirty="0"/>
              <a:t> – 8848 metrov nad morom,</a:t>
            </a:r>
          </a:p>
          <a:p>
            <a:r>
              <a:rPr lang="sk-SK" dirty="0"/>
              <a:t>najvyššie pohoria vznikli v časoch dinosaurov,</a:t>
            </a:r>
          </a:p>
          <a:p>
            <a:r>
              <a:rPr lang="sk-SK" dirty="0"/>
              <a:t>formovanie povrchu sa stále dotvára,</a:t>
            </a:r>
          </a:p>
          <a:p>
            <a:r>
              <a:rPr lang="sk-SK" dirty="0"/>
              <a:t>je tu mnoho aktívnych sopiek a časté </a:t>
            </a:r>
            <a:r>
              <a:rPr lang="sk-SK" dirty="0" smtClean="0"/>
              <a:t>zemetrasenia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41173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477" y="-459432"/>
            <a:ext cx="492082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Povrch Ázie je typický svojou rozmanitosťou. Tvoria ho: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b="1" dirty="0" smtClean="0"/>
              <a:t>nížiny</a:t>
            </a:r>
            <a:endParaRPr lang="sk-SK" dirty="0" smtClean="0"/>
          </a:p>
          <a:p>
            <a:pPr algn="ctr"/>
            <a:r>
              <a:rPr lang="sk-SK" b="1" dirty="0" smtClean="0"/>
              <a:t>plošiny</a:t>
            </a:r>
            <a:endParaRPr lang="sk-SK" dirty="0"/>
          </a:p>
          <a:p>
            <a:pPr algn="ctr"/>
            <a:r>
              <a:rPr lang="sk-SK" b="1" dirty="0" smtClean="0"/>
              <a:t>pohoria</a:t>
            </a:r>
            <a:endParaRPr lang="sk-SK" dirty="0"/>
          </a:p>
          <a:p>
            <a:pPr algn="ctr"/>
            <a:r>
              <a:rPr lang="sk-SK" b="1" dirty="0" smtClean="0"/>
              <a:t>púšte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190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575" y="260648"/>
            <a:ext cx="392481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Najväčšie Ázijské Nížiny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sk-SK" sz="2800" dirty="0"/>
              <a:t>Západosibírska nížina,</a:t>
            </a:r>
          </a:p>
          <a:p>
            <a:r>
              <a:rPr lang="sk-SK" sz="2800" dirty="0" err="1"/>
              <a:t>Indogangská</a:t>
            </a:r>
            <a:r>
              <a:rPr lang="sk-SK" sz="2800" dirty="0"/>
              <a:t> nížina,</a:t>
            </a:r>
          </a:p>
          <a:p>
            <a:r>
              <a:rPr lang="sk-SK" sz="2800" dirty="0"/>
              <a:t>Veľká čínska nížina,</a:t>
            </a:r>
          </a:p>
          <a:p>
            <a:r>
              <a:rPr lang="sk-SK" sz="2800" dirty="0"/>
              <a:t>Mezopotámska </a:t>
            </a:r>
            <a:r>
              <a:rPr lang="sk-SK" sz="2800" dirty="0" smtClean="0"/>
              <a:t>nížina</a:t>
            </a:r>
          </a:p>
          <a:p>
            <a:endParaRPr lang="sk-SK" sz="2800" dirty="0"/>
          </a:p>
          <a:p>
            <a:pPr algn="r"/>
            <a:r>
              <a:rPr lang="sk-SK" b="1" dirty="0"/>
              <a:t>Západosibírska nížina</a:t>
            </a:r>
            <a:r>
              <a:rPr lang="sk-SK" dirty="0"/>
              <a:t> je najrozsiahlejšou nížinou v oblasti severnej Ázie. Má rozlohu okolo 2 500 000 km2. Cez nížinu preteká množstvo riek, napríklad rieka </a:t>
            </a:r>
            <a:r>
              <a:rPr lang="sk-SK" b="1" dirty="0" err="1"/>
              <a:t>Ob</a:t>
            </a:r>
            <a:r>
              <a:rPr lang="sk-SK" b="1" dirty="0"/>
              <a:t>, </a:t>
            </a:r>
            <a:r>
              <a:rPr lang="sk-SK" b="1" dirty="0" err="1"/>
              <a:t>Jenisej</a:t>
            </a:r>
            <a:r>
              <a:rPr lang="sk-SK" b="1" dirty="0"/>
              <a:t>, Irtyš</a:t>
            </a:r>
            <a:r>
              <a:rPr lang="sk-SK" dirty="0"/>
              <a:t>. Takmer celé územie nížiny je pokryté lesmi a tundrami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3697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782" y="3356992"/>
            <a:ext cx="6024782" cy="3534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39341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b="1" dirty="0" err="1"/>
              <a:t>Indogangská</a:t>
            </a:r>
            <a:r>
              <a:rPr lang="sk-SK" sz="2400" b="1" dirty="0"/>
              <a:t> nížina</a:t>
            </a:r>
            <a:r>
              <a:rPr lang="sk-SK" sz="2400" dirty="0"/>
              <a:t> tvorí severnú hranicu polostrova Predná India. Leží medzi Himalájami a Dekanskou plošinou. Má rozlohu viac ako 600 000 km2. Nížinou pretekajú dve významné rieky </a:t>
            </a:r>
            <a:r>
              <a:rPr lang="sk-SK" sz="2400" b="1" dirty="0"/>
              <a:t>Indus a Ganga</a:t>
            </a:r>
            <a:r>
              <a:rPr lang="sk-SK" sz="2400" dirty="0"/>
              <a:t>. Patrí k najúrodnejším oblastiam Ázie. Okolité pohoria patria k oblastiam s najvýdatnejšími zrážkami na Zemi, preto je nížina často postihovaná záplavami.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3714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7"/>
            <a:ext cx="3844327" cy="255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Veľká </a:t>
            </a:r>
            <a:r>
              <a:rPr lang="sk-SK" sz="2400" b="1" dirty="0"/>
              <a:t>čínska nížina</a:t>
            </a:r>
            <a:r>
              <a:rPr lang="sk-SK" sz="2400" dirty="0"/>
              <a:t> je najväčšou nížinou východnej Ázie. Rozprestiera sa na dolnom toku rieky </a:t>
            </a:r>
            <a:r>
              <a:rPr lang="sk-SK" sz="2400" b="1" dirty="0" err="1"/>
              <a:t>Chuang-che</a:t>
            </a:r>
            <a:r>
              <a:rPr lang="sk-SK" sz="2400" dirty="0"/>
              <a:t>. Je veľmi úrodná a husto osídlená. Je postihovaná častými záplavami.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r>
              <a:rPr lang="sk-SK" sz="2400" b="1" dirty="0"/>
              <a:t>Mezopotámska nížina </a:t>
            </a:r>
            <a:r>
              <a:rPr lang="sk-SK" sz="2400" dirty="0"/>
              <a:t>sa rozprestiera na juhozápade Ázie, v povodí stredného a dolného toku riek </a:t>
            </a:r>
            <a:r>
              <a:rPr lang="sk-SK" sz="2400" b="1" dirty="0" err="1"/>
              <a:t>Eufrat</a:t>
            </a:r>
            <a:r>
              <a:rPr lang="sk-SK" sz="2400" b="1" dirty="0"/>
              <a:t> a Tigris</a:t>
            </a:r>
            <a:r>
              <a:rPr lang="sk-SK" sz="2400" dirty="0"/>
              <a:t>. Väčšina pretekajúcich riek je málo vodnatých, v letnom období často vysychajú.</a:t>
            </a:r>
          </a:p>
        </p:txBody>
      </p:sp>
    </p:spTree>
    <p:extLst>
      <p:ext uri="{BB962C8B-B14F-4D97-AF65-F5344CB8AC3E}">
        <p14:creationId xmlns:p14="http://schemas.microsoft.com/office/powerpoint/2010/main" xmlns="" val="56360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393488" cy="2516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0000"/>
                </a:solidFill>
              </a:rPr>
              <a:t>N</a:t>
            </a:r>
            <a:r>
              <a:rPr lang="sk-SK" sz="3600" b="1" dirty="0" smtClean="0">
                <a:solidFill>
                  <a:srgbClr val="FF0000"/>
                </a:solidFill>
              </a:rPr>
              <a:t>ajväčšie </a:t>
            </a:r>
            <a:r>
              <a:rPr lang="sk-SK" sz="3600" b="1" dirty="0">
                <a:solidFill>
                  <a:srgbClr val="FF0000"/>
                </a:solidFill>
              </a:rPr>
              <a:t>Á</a:t>
            </a:r>
            <a:r>
              <a:rPr lang="sk-SK" sz="3600" b="1" dirty="0" smtClean="0">
                <a:solidFill>
                  <a:srgbClr val="FF0000"/>
                </a:solidFill>
              </a:rPr>
              <a:t>zijské Náhorné </a:t>
            </a:r>
            <a:r>
              <a:rPr lang="sk-SK" sz="3600" b="1" dirty="0">
                <a:solidFill>
                  <a:srgbClr val="FF0000"/>
                </a:solidFill>
              </a:rPr>
              <a:t>P</a:t>
            </a:r>
            <a:r>
              <a:rPr lang="sk-SK" sz="3600" b="1" dirty="0" smtClean="0">
                <a:solidFill>
                  <a:srgbClr val="FF0000"/>
                </a:solidFill>
              </a:rPr>
              <a:t>lošiny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sk-SK" dirty="0"/>
              <a:t>Tibetská náhorná plošina,</a:t>
            </a:r>
          </a:p>
          <a:p>
            <a:r>
              <a:rPr lang="sk-SK" dirty="0"/>
              <a:t>Dekanská </a:t>
            </a:r>
            <a:r>
              <a:rPr lang="sk-SK" dirty="0" smtClean="0"/>
              <a:t>plošina</a:t>
            </a:r>
          </a:p>
          <a:p>
            <a:endParaRPr lang="sk-SK" dirty="0" smtClean="0"/>
          </a:p>
          <a:p>
            <a:r>
              <a:rPr lang="sk-SK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Tibetská náhorná plošina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leží severne od najvyššieho pohoria Himaláje. Je veľmi vysoko položená. Patrí medzi </a:t>
            </a:r>
            <a:r>
              <a:rPr lang="sk-SK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najväčšie a najvyššie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položené plošiny na zemskom povrchu. Má 40-krát väčšiu rozlohu ako Slovensko a leží viac ako 4000 metrov nad morom. Je obklopená vysokými pohoriami s ľadovcami. Ľudia tu chovajú hospodárske zvieratá – jaky</a:t>
            </a:r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sk-SK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k-SK" sz="2600" b="1" dirty="0"/>
              <a:t>Dekanská plošina</a:t>
            </a:r>
            <a:r>
              <a:rPr lang="sk-SK" sz="2600" dirty="0"/>
              <a:t> je rozľahlá vysočina, ktorá sa rozprestiera na polostrove Predná India. Základom pre jej vznik bola vytekajúca láva. Jej rozloha je okolo 1 000 </a:t>
            </a:r>
            <a:r>
              <a:rPr lang="sk-SK" sz="2600" dirty="0" err="1"/>
              <a:t>000</a:t>
            </a:r>
            <a:r>
              <a:rPr lang="sk-SK" sz="2600" dirty="0"/>
              <a:t> km2</a:t>
            </a:r>
            <a:r>
              <a:rPr lang="sk-SK" sz="2600" dirty="0" smtClean="0"/>
              <a:t>.</a:t>
            </a:r>
            <a:r>
              <a:rPr lang="sk-SK" sz="2600" dirty="0"/>
              <a:t/>
            </a:r>
            <a:br>
              <a:rPr lang="sk-SK" sz="2600" dirty="0"/>
            </a:b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xmlns="" val="7845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258358" cy="3505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Najvyššie Ázijské </a:t>
            </a:r>
            <a:r>
              <a:rPr lang="sk-SK" b="1" dirty="0">
                <a:solidFill>
                  <a:srgbClr val="FF0000"/>
                </a:solidFill>
              </a:rPr>
              <a:t>P</a:t>
            </a:r>
            <a:r>
              <a:rPr lang="sk-SK" b="1" dirty="0" smtClean="0">
                <a:solidFill>
                  <a:srgbClr val="FF0000"/>
                </a:solidFill>
              </a:rPr>
              <a:t>ohoria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Himaláje</a:t>
            </a:r>
            <a:endParaRPr lang="sk-SK" dirty="0"/>
          </a:p>
          <a:p>
            <a:r>
              <a:rPr lang="sk-SK" dirty="0" err="1" smtClean="0"/>
              <a:t>Ural</a:t>
            </a:r>
            <a:endParaRPr lang="sk-SK" dirty="0"/>
          </a:p>
          <a:p>
            <a:r>
              <a:rPr lang="sk-SK" dirty="0" smtClean="0"/>
              <a:t>Kaukaz</a:t>
            </a:r>
            <a:endParaRPr lang="sk-SK" dirty="0"/>
          </a:p>
          <a:p>
            <a:r>
              <a:rPr lang="sk-SK" dirty="0" smtClean="0"/>
              <a:t>Pamír</a:t>
            </a:r>
            <a:endParaRPr lang="sk-SK" dirty="0"/>
          </a:p>
          <a:p>
            <a:r>
              <a:rPr lang="sk-SK" dirty="0" smtClean="0"/>
              <a:t>Ťanšan</a:t>
            </a:r>
            <a:endParaRPr lang="sk-SK" dirty="0"/>
          </a:p>
          <a:p>
            <a:r>
              <a:rPr lang="sk-SK" dirty="0" err="1" smtClean="0"/>
              <a:t>Altaj</a:t>
            </a:r>
            <a:endParaRPr lang="sk-SK" dirty="0"/>
          </a:p>
          <a:p>
            <a:r>
              <a:rPr lang="sk-SK" dirty="0" err="1" smtClean="0"/>
              <a:t>Karakoram</a:t>
            </a:r>
            <a:r>
              <a:rPr lang="sk-SK" b="1" dirty="0"/>
              <a:t> </a:t>
            </a:r>
            <a:endParaRPr lang="sk-SK" b="1" dirty="0" smtClean="0"/>
          </a:p>
          <a:p>
            <a:endParaRPr lang="sk-SK" b="1" dirty="0"/>
          </a:p>
          <a:p>
            <a:r>
              <a:rPr lang="sk-SK" b="1" dirty="0" smtClean="0"/>
              <a:t>Himaláje</a:t>
            </a:r>
            <a:r>
              <a:rPr lang="sk-SK" dirty="0"/>
              <a:t> sú </a:t>
            </a:r>
            <a:r>
              <a:rPr lang="sk-SK" b="1" dirty="0"/>
              <a:t>najvyšším</a:t>
            </a:r>
            <a:r>
              <a:rPr lang="sk-SK" dirty="0"/>
              <a:t> ázijským pohorím a zároveň najvyšším horským systémom na zemskom povrchu. Celý horský systém je dlhý okolo 2 500 km. Oddeľuje Indiu od Tibetskej náhornej plošiny. Jeho súčasťou je niekoľko najvyšších vrcholov sveta – </a:t>
            </a:r>
            <a:r>
              <a:rPr lang="sk-SK" dirty="0" err="1"/>
              <a:t>osemtisícoviek</a:t>
            </a:r>
            <a:r>
              <a:rPr lang="sk-SK" dirty="0"/>
              <a:t>, pokrytých večným ľadom. Najvyššou horou Himalájí a celého zemského povrchu je </a:t>
            </a:r>
            <a:r>
              <a:rPr lang="sk-SK" b="1" dirty="0"/>
              <a:t>Mount Everest,</a:t>
            </a:r>
            <a:r>
              <a:rPr lang="sk-SK" dirty="0"/>
              <a:t> ktorý sa týči do výšky </a:t>
            </a:r>
            <a:r>
              <a:rPr lang="sk-SK" b="1" dirty="0"/>
              <a:t>8 848</a:t>
            </a:r>
            <a:r>
              <a:rPr lang="sk-SK" dirty="0"/>
              <a:t> metrov nad morom.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6631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248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sk-SK" sz="5400" dirty="0" smtClean="0">
                <a:sym typeface="Wingdings" panose="05000000000000000000" pitchFamily="2" charset="2"/>
              </a:rPr>
              <a:t>Ďakujem za pozornosť      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xmlns="" val="207002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102</Words>
  <Application>Microsoft Office PowerPoint</Application>
  <PresentationFormat>Prezentácia na obrazovke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Povrch Ázie</vt:lpstr>
      <vt:lpstr>Povrch Ázie</vt:lpstr>
      <vt:lpstr>Povrch Ázie je typický svojou rozmanitosťou. Tvoria ho:</vt:lpstr>
      <vt:lpstr>Najväčšie Ázijské Nížiny</vt:lpstr>
      <vt:lpstr>Snímka 5</vt:lpstr>
      <vt:lpstr>Snímka 6</vt:lpstr>
      <vt:lpstr>Najväčšie Ázijské Náhorné Plošiny</vt:lpstr>
      <vt:lpstr>Najvyššie Ázijské Pohoria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Lenovo</dc:creator>
  <cp:lastModifiedBy>vzdelanie_detom2@outlook.sk</cp:lastModifiedBy>
  <cp:revision>11</cp:revision>
  <dcterms:created xsi:type="dcterms:W3CDTF">2021-04-09T16:34:02Z</dcterms:created>
  <dcterms:modified xsi:type="dcterms:W3CDTF">2021-04-23T07:23:33Z</dcterms:modified>
</cp:coreProperties>
</file>