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0797-507A-4768-AEC4-A9F19528D54A}" type="datetimeFigureOut">
              <a:rPr lang="sk-SK" smtClean="0"/>
              <a:pPr/>
              <a:t>23. 4. 2021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CB418-1BF3-4511-ABF2-20C7B008914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sl.microsofttranslator.com/bv.aspx?ref=TAns&amp;from=&amp;to=en&amp;a=complex.fr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Nitra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Adam </a:t>
            </a:r>
            <a:r>
              <a:rPr lang="sk-SK" dirty="0" err="1" smtClean="0">
                <a:solidFill>
                  <a:schemeClr val="tx1"/>
                </a:solidFill>
              </a:rPr>
              <a:t>Miklovič</a:t>
            </a:r>
            <a:endParaRPr lang="sk-SK" dirty="0" smtClean="0">
              <a:solidFill>
                <a:schemeClr val="tx1"/>
              </a:solidFill>
            </a:endParaRPr>
          </a:p>
          <a:p>
            <a:r>
              <a:rPr lang="sk-SK" dirty="0" smtClean="0">
                <a:solidFill>
                  <a:schemeClr val="tx1"/>
                </a:solidFill>
              </a:rPr>
              <a:t>7.A</a:t>
            </a: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22336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Informations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Nitra is a town located in the Nitra Region, approximately 70 km east of the capital City of Bratislava. It flows through the </a:t>
            </a:r>
            <a:r>
              <a:rPr lang="en-US" dirty="0" err="1" smtClean="0"/>
              <a:t>eponymd</a:t>
            </a:r>
            <a:r>
              <a:rPr lang="en-US" dirty="0" smtClean="0"/>
              <a:t> river Nitra. The panorama of Nitra consists of Seven Hills: from the north side there is a hill </a:t>
            </a:r>
            <a:r>
              <a:rPr lang="en-US" dirty="0" err="1" smtClean="0"/>
              <a:t>Zobor</a:t>
            </a:r>
            <a:r>
              <a:rPr lang="en-US" dirty="0" smtClean="0"/>
              <a:t>, Castle Rock, </a:t>
            </a:r>
            <a:r>
              <a:rPr lang="en-US" dirty="0" err="1" smtClean="0"/>
              <a:t>Vŕšok</a:t>
            </a:r>
            <a:r>
              <a:rPr lang="en-US" dirty="0" smtClean="0"/>
              <a:t>, Calvary, </a:t>
            </a:r>
            <a:r>
              <a:rPr lang="en-US" dirty="0" err="1" smtClean="0"/>
              <a:t>Borina</a:t>
            </a:r>
            <a:r>
              <a:rPr lang="en-US" dirty="0" smtClean="0"/>
              <a:t>, </a:t>
            </a:r>
            <a:r>
              <a:rPr lang="en-US" dirty="0" err="1" smtClean="0"/>
              <a:t>Ľupka</a:t>
            </a:r>
            <a:r>
              <a:rPr lang="en-US" dirty="0" smtClean="0"/>
              <a:t>, together with </a:t>
            </a:r>
            <a:r>
              <a:rPr lang="en-US" dirty="0" err="1" smtClean="0"/>
              <a:t>Martinské</a:t>
            </a:r>
            <a:r>
              <a:rPr lang="en-US" dirty="0" smtClean="0"/>
              <a:t> </a:t>
            </a:r>
            <a:r>
              <a:rPr lang="en-US" dirty="0" err="1" smtClean="0"/>
              <a:t>vrch</a:t>
            </a:r>
            <a:r>
              <a:rPr lang="en-US" dirty="0" smtClean="0"/>
              <a:t>. The first confirmed historical mentions are from 828. It is named asteroid (9543) Nitra. The population is the sixth largest city in Slovakia. 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Position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28800"/>
            <a:ext cx="4474840" cy="4497363"/>
          </a:xfrm>
        </p:spPr>
        <p:txBody>
          <a:bodyPr>
            <a:normAutofit/>
          </a:bodyPr>
          <a:lstStyle/>
          <a:p>
            <a:r>
              <a:rPr lang="en-US" dirty="0" smtClean="0"/>
              <a:t>The town is situated in the Danube Uplands, on the River Nitra near the southern edge of the </a:t>
            </a:r>
            <a:r>
              <a:rPr lang="en-US" dirty="0" err="1" smtClean="0"/>
              <a:t>Tribeč</a:t>
            </a:r>
            <a:r>
              <a:rPr lang="en-US" dirty="0" smtClean="0"/>
              <a:t> Mountains. North of the city, the </a:t>
            </a:r>
            <a:r>
              <a:rPr lang="en-US" dirty="0" err="1" smtClean="0"/>
              <a:t>Zobor</a:t>
            </a:r>
            <a:r>
              <a:rPr lang="en-US" dirty="0" smtClean="0"/>
              <a:t> hill rises with a transmitter and several viewing terraces. </a:t>
            </a:r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844824"/>
            <a:ext cx="4157295" cy="4651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Position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268760"/>
            <a:ext cx="6876256" cy="54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city is a long-time crossroads of roads from the west (R1 from </a:t>
            </a:r>
            <a:r>
              <a:rPr lang="en-US" dirty="0" err="1" smtClean="0"/>
              <a:t>Trnava</a:t>
            </a:r>
            <a:r>
              <a:rPr lang="en-US" dirty="0" smtClean="0"/>
              <a:t> and II/513 from </a:t>
            </a:r>
            <a:r>
              <a:rPr lang="en-US" dirty="0" err="1" smtClean="0"/>
              <a:t>Hlohovec</a:t>
            </a:r>
            <a:r>
              <a:rPr lang="en-US" dirty="0" smtClean="0"/>
              <a:t>), north (I/64 from </a:t>
            </a:r>
            <a:r>
              <a:rPr lang="en-US" dirty="0" err="1" smtClean="0"/>
              <a:t>Topoľčian</a:t>
            </a:r>
            <a:r>
              <a:rPr lang="en-US" dirty="0" smtClean="0"/>
              <a:t> and II/593 from </a:t>
            </a:r>
            <a:r>
              <a:rPr lang="en-US" dirty="0" err="1" smtClean="0"/>
              <a:t>Partizánske</a:t>
            </a:r>
            <a:r>
              <a:rPr lang="en-US" dirty="0" smtClean="0"/>
              <a:t>), east (R1 and I/65 from </a:t>
            </a:r>
            <a:r>
              <a:rPr lang="en-US" dirty="0" err="1" smtClean="0"/>
              <a:t>Zlaté</a:t>
            </a:r>
            <a:r>
              <a:rPr lang="en-US" dirty="0" smtClean="0"/>
              <a:t> </a:t>
            </a:r>
            <a:r>
              <a:rPr lang="en-US" dirty="0" err="1" smtClean="0"/>
              <a:t>Moraviec</a:t>
            </a:r>
            <a:r>
              <a:rPr lang="en-US" dirty="0" smtClean="0"/>
              <a:t> and I/51 from </a:t>
            </a:r>
            <a:r>
              <a:rPr lang="en-US" dirty="0" err="1" smtClean="0"/>
              <a:t>Vrábieľ</a:t>
            </a:r>
            <a:r>
              <a:rPr lang="en-US" dirty="0" smtClean="0"/>
              <a:t>) and south (I/64 from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Zámkov</a:t>
            </a:r>
            <a:r>
              <a:rPr lang="en-US" dirty="0" smtClean="0"/>
              <a:t> and II/562 Railway lines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Zámky</a:t>
            </a:r>
            <a:r>
              <a:rPr lang="en-US" dirty="0" smtClean="0"/>
              <a:t> – </a:t>
            </a:r>
            <a:r>
              <a:rPr lang="en-US" dirty="0" err="1" smtClean="0"/>
              <a:t>Prievidza</a:t>
            </a:r>
            <a:r>
              <a:rPr lang="en-US" dirty="0" smtClean="0"/>
              <a:t> and </a:t>
            </a:r>
            <a:r>
              <a:rPr lang="en-US" dirty="0" err="1" smtClean="0"/>
              <a:t>Leopoldov</a:t>
            </a:r>
            <a:r>
              <a:rPr lang="en-US" dirty="0" smtClean="0"/>
              <a:t> – </a:t>
            </a:r>
            <a:r>
              <a:rPr lang="en-US" dirty="0" err="1" smtClean="0"/>
              <a:t>Kozárovce</a:t>
            </a:r>
            <a:r>
              <a:rPr lang="en-US" dirty="0" smtClean="0"/>
              <a:t> cross near the city. </a:t>
            </a:r>
            <a:r>
              <a:rPr lang="en-US" dirty="0" err="1" smtClean="0"/>
              <a:t>Trnava</a:t>
            </a:r>
            <a:r>
              <a:rPr lang="en-US" dirty="0" smtClean="0"/>
              <a:t> lies 47 km west, </a:t>
            </a:r>
            <a:r>
              <a:rPr lang="en-US" dirty="0" err="1" smtClean="0"/>
              <a:t>Topoľčany</a:t>
            </a:r>
            <a:r>
              <a:rPr lang="en-US" dirty="0" smtClean="0"/>
              <a:t> 35 km north, </a:t>
            </a:r>
            <a:r>
              <a:rPr lang="en-US" dirty="0" err="1" smtClean="0"/>
              <a:t>Zlaté</a:t>
            </a:r>
            <a:r>
              <a:rPr lang="en-US" dirty="0" smtClean="0"/>
              <a:t> </a:t>
            </a:r>
            <a:r>
              <a:rPr lang="en-US" dirty="0" err="1" smtClean="0"/>
              <a:t>Moravce</a:t>
            </a:r>
            <a:r>
              <a:rPr lang="en-US" dirty="0" smtClean="0"/>
              <a:t> 29 km east and </a:t>
            </a:r>
            <a:r>
              <a:rPr lang="en-US" dirty="0" err="1" smtClean="0"/>
              <a:t>Nové</a:t>
            </a:r>
            <a:r>
              <a:rPr lang="en-US" dirty="0" smtClean="0"/>
              <a:t> </a:t>
            </a:r>
            <a:r>
              <a:rPr lang="en-US" dirty="0" err="1" smtClean="0"/>
              <a:t>Zámky</a:t>
            </a:r>
            <a:r>
              <a:rPr lang="en-US" dirty="0" smtClean="0"/>
              <a:t> 37 km south. Bratislava lies 87 km southwest and is connected to Nitra by expressway.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Sights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268760"/>
            <a:ext cx="4978896" cy="5257800"/>
          </a:xfrm>
        </p:spPr>
        <p:txBody>
          <a:bodyPr>
            <a:normAutofit fontScale="70000" lnSpcReduction="20000"/>
          </a:bodyPr>
          <a:lstStyle/>
          <a:p>
            <a:pPr fontAlgn="ctr"/>
            <a:r>
              <a:rPr lang="en-US" dirty="0"/>
              <a:t>Nitra Castle dominates the city, as the most famous cultural monument. The castle complex consists of a cathedral, a bishop's palace, fortification walls and farm buildings. Confirmed written reports on the castle date back to 871, and the records in the </a:t>
            </a:r>
            <a:r>
              <a:rPr lang="en-US" dirty="0" err="1"/>
              <a:t>Maurican</a:t>
            </a:r>
            <a:r>
              <a:rPr lang="en-US" dirty="0"/>
              <a:t> Chronicle from the mid-11th century already mention the Basilica of St. </a:t>
            </a:r>
            <a:r>
              <a:rPr lang="en-US" dirty="0" err="1"/>
              <a:t>Emeram</a:t>
            </a:r>
            <a:r>
              <a:rPr lang="en-US" dirty="0"/>
              <a:t>, which still forms part of the castle </a:t>
            </a:r>
            <a:r>
              <a:rPr lang="en-US" dirty="0">
                <a:hlinkClick r:id="rId2"/>
              </a:rPr>
              <a:t>complex</a:t>
            </a:r>
            <a:r>
              <a:rPr lang="en-US" dirty="0" smtClean="0">
                <a:hlinkClick r:id="rId2"/>
              </a:rPr>
              <a:t>.</a:t>
            </a:r>
            <a:r>
              <a:rPr lang="sk-SK" dirty="0" smtClean="0">
                <a:hlinkClick r:id="rId2"/>
              </a:rPr>
              <a:t> </a:t>
            </a:r>
            <a:r>
              <a:rPr lang="en-US" dirty="0" smtClean="0">
                <a:hlinkClick r:id="rId2"/>
              </a:rPr>
              <a:t>from</a:t>
            </a:r>
            <a:r>
              <a:rPr lang="en-US" dirty="0"/>
              <a:t> the 11th century, rebuilt and modified in the Baroque period in the 15th century. Since 1962, the set of castle buildings has been a national cultural monument.</a:t>
            </a:r>
            <a:endParaRPr lang="sk-SK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340768"/>
            <a:ext cx="321945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311</Words>
  <Application>Microsoft Office PowerPoint</Application>
  <PresentationFormat>Prezentácia na obrazovke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Nitra </vt:lpstr>
      <vt:lpstr>Informations </vt:lpstr>
      <vt:lpstr>Position </vt:lpstr>
      <vt:lpstr>Position </vt:lpstr>
      <vt:lpstr>Sights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Nitra</dc:title>
  <dc:creator>miklovic.ja@outlook.sk</dc:creator>
  <cp:lastModifiedBy>vzdelanie_detom2@outlook.sk</cp:lastModifiedBy>
  <cp:revision>3</cp:revision>
  <dcterms:created xsi:type="dcterms:W3CDTF">2021-04-10T07:11:44Z</dcterms:created>
  <dcterms:modified xsi:type="dcterms:W3CDTF">2021-04-23T09:54:19Z</dcterms:modified>
</cp:coreProperties>
</file>