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150" autoAdjust="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30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B1827-8000-4B89-BB16-953C75E0D630}" type="datetimeFigureOut">
              <a:rPr lang="sk-SK" smtClean="0"/>
              <a:pPr/>
              <a:t>2.12.2020</a:t>
            </a:fld>
            <a:endParaRPr lang="sk-SK"/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1BC19-016A-4FD0-A2F7-10127B7865A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B1827-8000-4B89-BB16-953C75E0D630}" type="datetimeFigureOut">
              <a:rPr lang="sk-SK" smtClean="0"/>
              <a:pPr/>
              <a:t>2.12.2020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1BC19-016A-4FD0-A2F7-10127B7865A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B1827-8000-4B89-BB16-953C75E0D630}" type="datetimeFigureOut">
              <a:rPr lang="sk-SK" smtClean="0"/>
              <a:pPr/>
              <a:t>2.12.2020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1BC19-016A-4FD0-A2F7-10127B7865A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B1827-8000-4B89-BB16-953C75E0D630}" type="datetimeFigureOut">
              <a:rPr lang="sk-SK" smtClean="0"/>
              <a:pPr/>
              <a:t>2.12.2020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1BC19-016A-4FD0-A2F7-10127B7865A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B1827-8000-4B89-BB16-953C75E0D630}" type="datetimeFigureOut">
              <a:rPr lang="sk-SK" smtClean="0"/>
              <a:pPr/>
              <a:t>2.12.2020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1BC19-016A-4FD0-A2F7-10127B7865A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B1827-8000-4B89-BB16-953C75E0D630}" type="datetimeFigureOut">
              <a:rPr lang="sk-SK" smtClean="0"/>
              <a:pPr/>
              <a:t>2.12.2020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1BC19-016A-4FD0-A2F7-10127B7865A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B1827-8000-4B89-BB16-953C75E0D630}" type="datetimeFigureOut">
              <a:rPr lang="sk-SK" smtClean="0"/>
              <a:pPr/>
              <a:t>2.12.2020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1BC19-016A-4FD0-A2F7-10127B7865A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B1827-8000-4B89-BB16-953C75E0D630}" type="datetimeFigureOut">
              <a:rPr lang="sk-SK" smtClean="0"/>
              <a:pPr/>
              <a:t>2.12.2020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1BC19-016A-4FD0-A2F7-10127B7865A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B1827-8000-4B89-BB16-953C75E0D630}" type="datetimeFigureOut">
              <a:rPr lang="sk-SK" smtClean="0"/>
              <a:pPr/>
              <a:t>2.12.2020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1BC19-016A-4FD0-A2F7-10127B7865A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B1827-8000-4B89-BB16-953C75E0D630}" type="datetimeFigureOut">
              <a:rPr lang="sk-SK" smtClean="0"/>
              <a:pPr/>
              <a:t>2.12.2020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1BC19-016A-4FD0-A2F7-10127B7865A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s jedným odstrihnutým a zaobleným roho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uhlý trojuho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B1827-8000-4B89-BB16-953C75E0D630}" type="datetimeFigureOut">
              <a:rPr lang="sk-SK" smtClean="0"/>
              <a:pPr/>
              <a:t>2.12.2020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DA1BC19-016A-4FD0-A2F7-10127B7865A5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  <p:sp>
        <p:nvSpPr>
          <p:cNvPr id="10" name="Voľná form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ľná form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ľná form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nadpis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0" name="Zástupný symbol tex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D9B1827-8000-4B89-BB16-953C75E0D630}" type="datetimeFigureOut">
              <a:rPr lang="sk-SK" smtClean="0"/>
              <a:pPr/>
              <a:t>2.12.2020</a:t>
            </a:fld>
            <a:endParaRPr lang="sk-SK"/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DA1BC19-016A-4FD0-A2F7-10127B7865A5}" type="slidenum">
              <a:rPr lang="sk-SK" smtClean="0"/>
              <a:pPr/>
              <a:t>‹#›</a:t>
            </a:fld>
            <a:endParaRPr lang="sk-SK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ľná form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ľná form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92352" y="1571612"/>
            <a:ext cx="7851648" cy="1828800"/>
          </a:xfrm>
        </p:spPr>
        <p:txBody>
          <a:bodyPr/>
          <a:lstStyle/>
          <a:p>
            <a:r>
              <a:rPr lang="sk-SK" dirty="0" smtClean="0"/>
              <a:t>Netradičné športy</a:t>
            </a:r>
            <a:endParaRPr lang="sk-SK" dirty="0"/>
          </a:p>
        </p:txBody>
      </p:sp>
      <p:pic>
        <p:nvPicPr>
          <p:cNvPr id="4" name="Obrázok 3" descr="extrem.jpg"/>
          <p:cNvPicPr>
            <a:picLocks noChangeAspect="1"/>
          </p:cNvPicPr>
          <p:nvPr/>
        </p:nvPicPr>
        <p:blipFill>
          <a:blip r:embed="rId2"/>
          <a:srcRect l="13864" r="12499" b="606"/>
          <a:stretch>
            <a:fillRect/>
          </a:stretch>
        </p:blipFill>
        <p:spPr>
          <a:xfrm>
            <a:off x="428596" y="3500438"/>
            <a:ext cx="3857652" cy="292895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Obrázok 4" descr="chess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52168">
            <a:off x="4980410" y="4013100"/>
            <a:ext cx="3851337" cy="240030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Obrázok 5" descr="yoo he doe be swimmin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4282" y="0"/>
            <a:ext cx="3810000" cy="25400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ransition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0" y="1071546"/>
            <a:ext cx="9144000" cy="5786454"/>
          </a:xfrm>
        </p:spPr>
        <p:txBody>
          <a:bodyPr>
            <a:normAutofit lnSpcReduction="10000"/>
          </a:bodyPr>
          <a:lstStyle/>
          <a:p>
            <a:r>
              <a:rPr lang="sk-SK" dirty="0" smtClean="0"/>
              <a:t>extrémny </a:t>
            </a:r>
            <a:r>
              <a:rPr lang="sk-SK" dirty="0"/>
              <a:t>šport a druh umenia. Jeho podstatou je navštíviť odľahlú lokalitu a na žehliacej doske si žehličkou vyžehliť oblečenie. Podľa oficiálnej stránky je </a:t>
            </a:r>
            <a:r>
              <a:rPr lang="sk-SK" dirty="0" err="1"/>
              <a:t>extreme</a:t>
            </a:r>
            <a:r>
              <a:rPr lang="sk-SK" dirty="0"/>
              <a:t> </a:t>
            </a:r>
            <a:r>
              <a:rPr lang="sk-SK" dirty="0" err="1"/>
              <a:t>ironing</a:t>
            </a:r>
            <a:r>
              <a:rPr lang="sk-SK" dirty="0"/>
              <a:t> „najnovší nebezpečný šport, ktorý v sebe kombinuje vzrušenie z extrémnej </a:t>
            </a:r>
            <a:r>
              <a:rPr lang="sk-SK" dirty="0" err="1"/>
              <a:t>outdoorovej</a:t>
            </a:r>
            <a:r>
              <a:rPr lang="sk-SK" dirty="0"/>
              <a:t> aktivity a uspokojenie z dobre zachovaného trička</a:t>
            </a:r>
            <a:r>
              <a:rPr lang="sk-SK" dirty="0" smtClean="0"/>
              <a:t>“.</a:t>
            </a:r>
            <a:endParaRPr lang="sk-SK" dirty="0"/>
          </a:p>
          <a:p>
            <a:r>
              <a:rPr lang="sk-SK" dirty="0"/>
              <a:t>Tvrdí sa, že šport vznikol </a:t>
            </a:r>
            <a:r>
              <a:rPr lang="sk-SK" dirty="0" smtClean="0"/>
              <a:t>v</a:t>
            </a:r>
          </a:p>
          <a:p>
            <a:pPr>
              <a:buNone/>
            </a:pPr>
            <a:r>
              <a:rPr lang="sk-SK" dirty="0" smtClean="0"/>
              <a:t> </a:t>
            </a:r>
            <a:r>
              <a:rPr lang="sk-SK" dirty="0"/>
              <a:t>roku 1997 na záhrade </a:t>
            </a:r>
            <a:r>
              <a:rPr lang="sk-SK" dirty="0" err="1"/>
              <a:t>Phila</a:t>
            </a:r>
            <a:r>
              <a:rPr lang="sk-SK" dirty="0"/>
              <a:t> </a:t>
            </a:r>
            <a:endParaRPr lang="sk-SK" dirty="0" smtClean="0"/>
          </a:p>
          <a:p>
            <a:pPr>
              <a:buNone/>
            </a:pPr>
            <a:r>
              <a:rPr lang="sk-SK" dirty="0" err="1" smtClean="0"/>
              <a:t>Shawa</a:t>
            </a:r>
            <a:r>
              <a:rPr lang="sk-SK" dirty="0" smtClean="0"/>
              <a:t> </a:t>
            </a:r>
            <a:r>
              <a:rPr lang="sk-SK" dirty="0"/>
              <a:t>v </a:t>
            </a:r>
            <a:r>
              <a:rPr lang="sk-SK" dirty="0" err="1" smtClean="0"/>
              <a:t>Leicestri</a:t>
            </a:r>
            <a:r>
              <a:rPr lang="sk-SK" dirty="0"/>
              <a:t>. Žehlí sa </a:t>
            </a:r>
            <a:r>
              <a:rPr lang="sk-SK" dirty="0" smtClean="0"/>
              <a:t>na</a:t>
            </a:r>
          </a:p>
          <a:p>
            <a:pPr>
              <a:buNone/>
            </a:pPr>
            <a:r>
              <a:rPr lang="sk-SK" dirty="0" smtClean="0"/>
              <a:t> </a:t>
            </a:r>
            <a:r>
              <a:rPr lang="sk-SK" dirty="0"/>
              <a:t>rozličných miestach a pri </a:t>
            </a:r>
            <a:endParaRPr lang="sk-SK" dirty="0" smtClean="0"/>
          </a:p>
          <a:p>
            <a:pPr>
              <a:buNone/>
            </a:pPr>
            <a:r>
              <a:rPr lang="sk-SK" dirty="0" smtClean="0"/>
              <a:t>rôznych </a:t>
            </a:r>
            <a:r>
              <a:rPr lang="sk-SK" dirty="0"/>
              <a:t>činnostiach ako napr</a:t>
            </a:r>
            <a:r>
              <a:rPr lang="sk-SK" dirty="0" smtClean="0"/>
              <a:t>.</a:t>
            </a:r>
          </a:p>
          <a:p>
            <a:pPr>
              <a:buNone/>
            </a:pPr>
            <a:r>
              <a:rPr lang="sk-SK" dirty="0" smtClean="0"/>
              <a:t> </a:t>
            </a:r>
            <a:r>
              <a:rPr lang="sk-SK" dirty="0"/>
              <a:t>na útesoch, pod vodou, </a:t>
            </a:r>
            <a:r>
              <a:rPr lang="sk-SK" dirty="0" smtClean="0"/>
              <a:t>počas</a:t>
            </a:r>
          </a:p>
          <a:p>
            <a:pPr>
              <a:buNone/>
            </a:pPr>
            <a:r>
              <a:rPr lang="sk-SK" dirty="0"/>
              <a:t> </a:t>
            </a:r>
            <a:r>
              <a:rPr lang="sk-SK" dirty="0" err="1"/>
              <a:t>bungee</a:t>
            </a:r>
            <a:r>
              <a:rPr lang="sk-SK" dirty="0"/>
              <a:t> </a:t>
            </a:r>
            <a:r>
              <a:rPr lang="sk-SK" dirty="0" err="1"/>
              <a:t>jumpingu</a:t>
            </a:r>
            <a:r>
              <a:rPr lang="sk-SK" dirty="0"/>
              <a:t>, v kanoe, </a:t>
            </a:r>
            <a:endParaRPr lang="sk-SK" dirty="0" smtClean="0"/>
          </a:p>
          <a:p>
            <a:pPr>
              <a:buNone/>
            </a:pPr>
            <a:r>
              <a:rPr lang="sk-SK" dirty="0" smtClean="0"/>
              <a:t>na</a:t>
            </a:r>
            <a:r>
              <a:rPr lang="sk-SK" dirty="0"/>
              <a:t> lyžiach atď.</a:t>
            </a:r>
          </a:p>
          <a:p>
            <a:endParaRPr lang="sk-SK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71414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sk-SK" dirty="0" err="1" smtClean="0"/>
              <a:t>Extreme</a:t>
            </a:r>
            <a:r>
              <a:rPr lang="sk-SK" dirty="0" smtClean="0"/>
              <a:t> </a:t>
            </a:r>
            <a:r>
              <a:rPr lang="sk-SK" dirty="0" err="1" smtClean="0"/>
              <a:t>ironing</a:t>
            </a:r>
            <a:r>
              <a:rPr lang="sk-SK" dirty="0" smtClean="0"/>
              <a:t> – Extrémne žehlenie</a:t>
            </a:r>
            <a:endParaRPr lang="sk-SK" dirty="0"/>
          </a:p>
        </p:txBody>
      </p:sp>
      <p:pic>
        <p:nvPicPr>
          <p:cNvPr id="4" name="Obrázok 3" descr="extreme-ironing3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4810" y="3143248"/>
            <a:ext cx="4786314" cy="358973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pPr algn="ctr"/>
            <a:r>
              <a:rPr lang="sk-SK" dirty="0" err="1" smtClean="0"/>
              <a:t>Chessboxing</a:t>
            </a:r>
            <a:r>
              <a:rPr lang="sk-SK" dirty="0" smtClean="0"/>
              <a:t> – Šachový box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0" y="1142984"/>
            <a:ext cx="9144000" cy="5715016"/>
          </a:xfrm>
        </p:spPr>
        <p:txBody>
          <a:bodyPr>
            <a:normAutofit fontScale="92500" lnSpcReduction="20000"/>
          </a:bodyPr>
          <a:lstStyle/>
          <a:p>
            <a:r>
              <a:rPr lang="sk-SK" dirty="0" smtClean="0"/>
              <a:t>je hybridný šport, ktorý kombinuje dve tradičné zábavy: Šach a boxovanie. Súťažiaci súťažia v alternatívnych šachových a boxových kolách.</a:t>
            </a:r>
          </a:p>
          <a:p>
            <a:r>
              <a:rPr lang="sk-SK" dirty="0" smtClean="0"/>
              <a:t>Základnou myšlienkou šachovej hry je spojiť mysliaci šport číslo jeden s bojovým športom číslo jeden do fúzie, ktorá vyžaduje väčšinu svojich konkurentov - psychicky aj fyzicky.</a:t>
            </a:r>
          </a:p>
          <a:p>
            <a:r>
              <a:rPr lang="sk-SK" dirty="0" smtClean="0"/>
              <a:t>Šachový box vymyslel francúzsky </a:t>
            </a:r>
          </a:p>
          <a:p>
            <a:pPr>
              <a:buNone/>
            </a:pPr>
            <a:r>
              <a:rPr lang="sk-SK" dirty="0" smtClean="0"/>
              <a:t>umelec komiksov </a:t>
            </a:r>
            <a:r>
              <a:rPr lang="sk-SK" dirty="0" err="1" smtClean="0"/>
              <a:t>Enki</a:t>
            </a:r>
            <a:r>
              <a:rPr lang="sk-SK" dirty="0" smtClean="0"/>
              <a:t> </a:t>
            </a:r>
            <a:r>
              <a:rPr lang="sk-SK" dirty="0" err="1" smtClean="0"/>
              <a:t>Bilal</a:t>
            </a:r>
            <a:r>
              <a:rPr lang="sk-SK" dirty="0" smtClean="0"/>
              <a:t> a </a:t>
            </a:r>
          </a:p>
          <a:p>
            <a:pPr>
              <a:buNone/>
            </a:pPr>
            <a:r>
              <a:rPr lang="sk-SK" dirty="0" smtClean="0"/>
              <a:t>holandský umelec </a:t>
            </a:r>
            <a:r>
              <a:rPr lang="sk-SK" dirty="0" err="1" smtClean="0"/>
              <a:t>Iepe</a:t>
            </a:r>
            <a:r>
              <a:rPr lang="sk-SK" dirty="0" smtClean="0"/>
              <a:t> </a:t>
            </a:r>
            <a:r>
              <a:rPr lang="sk-SK" dirty="0" err="1" smtClean="0"/>
              <a:t>Rubingh</a:t>
            </a:r>
            <a:r>
              <a:rPr lang="sk-SK" dirty="0" smtClean="0"/>
              <a:t> </a:t>
            </a:r>
          </a:p>
          <a:p>
            <a:pPr>
              <a:buNone/>
            </a:pPr>
            <a:r>
              <a:rPr lang="sk-SK" dirty="0" smtClean="0"/>
              <a:t>ho upravil ako umelecké </a:t>
            </a:r>
          </a:p>
          <a:p>
            <a:pPr>
              <a:buNone/>
            </a:pPr>
            <a:r>
              <a:rPr lang="sk-SK" dirty="0" smtClean="0"/>
              <a:t>predstavenie a postupne z neho </a:t>
            </a:r>
          </a:p>
          <a:p>
            <a:pPr>
              <a:buNone/>
            </a:pPr>
            <a:r>
              <a:rPr lang="sk-SK" dirty="0" smtClean="0"/>
              <a:t>vyrástol súťažný šport. Šachové </a:t>
            </a:r>
          </a:p>
          <a:p>
            <a:pPr>
              <a:buNone/>
            </a:pPr>
            <a:r>
              <a:rPr lang="sk-SK" dirty="0" smtClean="0"/>
              <a:t>figúry sú populárne najmä v </a:t>
            </a:r>
          </a:p>
          <a:p>
            <a:pPr>
              <a:buNone/>
            </a:pPr>
            <a:r>
              <a:rPr lang="sk-SK" dirty="0" smtClean="0"/>
              <a:t>Nemecku, Veľkej Británii, Indii a</a:t>
            </a:r>
          </a:p>
          <a:p>
            <a:pPr>
              <a:buNone/>
            </a:pPr>
            <a:r>
              <a:rPr lang="sk-SK" dirty="0" smtClean="0"/>
              <a:t>Rusku.</a:t>
            </a:r>
            <a:endParaRPr lang="sk-SK" dirty="0"/>
          </a:p>
        </p:txBody>
      </p:sp>
      <p:pic>
        <p:nvPicPr>
          <p:cNvPr id="4" name="Obrázok 3" descr="ches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3429000"/>
            <a:ext cx="3980097" cy="292895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wipe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sk-SK" sz="4000" dirty="0" err="1" smtClean="0"/>
              <a:t>Bog</a:t>
            </a:r>
            <a:r>
              <a:rPr lang="sk-SK" sz="4000" dirty="0" smtClean="0"/>
              <a:t> </a:t>
            </a:r>
            <a:r>
              <a:rPr lang="sk-SK" sz="4000" dirty="0" err="1" smtClean="0"/>
              <a:t>snorcheling</a:t>
            </a:r>
            <a:r>
              <a:rPr lang="sk-SK" sz="4000" dirty="0" smtClean="0"/>
              <a:t> – </a:t>
            </a:r>
            <a:r>
              <a:rPr lang="sk-SK" sz="4000" dirty="0" err="1" smtClean="0"/>
              <a:t>Bog</a:t>
            </a:r>
            <a:r>
              <a:rPr lang="sk-SK" sz="4000" dirty="0" smtClean="0"/>
              <a:t> </a:t>
            </a:r>
            <a:r>
              <a:rPr lang="sk-SK" sz="4000" dirty="0" err="1" smtClean="0"/>
              <a:t>šnorchlovanie</a:t>
            </a:r>
            <a:endParaRPr lang="sk-SK" sz="40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85720" y="1285860"/>
            <a:ext cx="8229600" cy="3571900"/>
          </a:xfrm>
        </p:spPr>
        <p:txBody>
          <a:bodyPr>
            <a:normAutofit/>
          </a:bodyPr>
          <a:lstStyle/>
          <a:p>
            <a:r>
              <a:rPr lang="sk-SK" dirty="0" smtClean="0"/>
              <a:t>je športová udalosť, keď súťažiaci majú za cieľ dokončiť dve po sebe idúce dĺžky o 60 yardov (55 m) naplnené vodou priekopy rezom cez rašelinisko v najkratšom možnom </a:t>
            </a:r>
            <a:r>
              <a:rPr lang="sk-SK" dirty="0" smtClean="0"/>
              <a:t>čase. </a:t>
            </a:r>
          </a:p>
          <a:p>
            <a:r>
              <a:rPr lang="sk-SK" dirty="0" smtClean="0"/>
              <a:t>N</a:t>
            </a:r>
            <a:r>
              <a:rPr lang="sk-SK" dirty="0" smtClean="0"/>
              <a:t>a </a:t>
            </a:r>
            <a:r>
              <a:rPr lang="sk-SK" dirty="0" smtClean="0"/>
              <a:t>sebe tradičné </a:t>
            </a:r>
            <a:r>
              <a:rPr lang="sk-SK" dirty="0" err="1" smtClean="0"/>
              <a:t>šnorchel</a:t>
            </a:r>
            <a:r>
              <a:rPr lang="sk-SK" dirty="0" smtClean="0"/>
              <a:t> , </a:t>
            </a:r>
            <a:r>
              <a:rPr lang="sk-SK" dirty="0" smtClean="0"/>
              <a:t>potápačské okuliare</a:t>
            </a:r>
            <a:r>
              <a:rPr lang="sk-SK" dirty="0" smtClean="0"/>
              <a:t> a plutvy, že bez absolvovania </a:t>
            </a:r>
            <a:r>
              <a:rPr lang="sk-SK" dirty="0" smtClean="0"/>
              <a:t>kurzu</a:t>
            </a:r>
            <a:r>
              <a:rPr lang="sk-SK" dirty="0" smtClean="0"/>
              <a:t> plávania, spoliehajúc sa iba na </a:t>
            </a:r>
            <a:r>
              <a:rPr lang="sk-SK" dirty="0" smtClean="0"/>
              <a:t>silu </a:t>
            </a:r>
            <a:r>
              <a:rPr lang="sk-SK" dirty="0" smtClean="0"/>
              <a:t>plutiev. </a:t>
            </a:r>
            <a:endParaRPr lang="sk-SK" dirty="0" smtClean="0"/>
          </a:p>
        </p:txBody>
      </p:sp>
      <p:pic>
        <p:nvPicPr>
          <p:cNvPr id="4" name="Obrázok 3" descr="yoo he doe be swimmi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3504" y="4175148"/>
            <a:ext cx="3810000" cy="2540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BlokTextu 4"/>
          <p:cNvSpPr txBox="1"/>
          <p:nvPr/>
        </p:nvSpPr>
        <p:spPr>
          <a:xfrm>
            <a:off x="285720" y="4286256"/>
            <a:ext cx="5286380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sk-SK" sz="2600" dirty="0" smtClean="0"/>
              <a:t> Súčasný </a:t>
            </a:r>
            <a:r>
              <a:rPr lang="sk-SK" sz="2600" dirty="0" smtClean="0"/>
              <a:t>svetový rekord </a:t>
            </a:r>
          </a:p>
          <a:p>
            <a:pPr>
              <a:buNone/>
            </a:pPr>
            <a:r>
              <a:rPr lang="sk-SK" sz="2600" dirty="0" err="1" smtClean="0"/>
              <a:t>Neil</a:t>
            </a:r>
            <a:r>
              <a:rPr lang="sk-SK" sz="2600" dirty="0" smtClean="0"/>
              <a:t> </a:t>
            </a:r>
            <a:r>
              <a:rPr lang="sk-SK" sz="2600" dirty="0" err="1" smtClean="0"/>
              <a:t>Rutter</a:t>
            </a:r>
            <a:r>
              <a:rPr lang="sk-SK" sz="2600" dirty="0" smtClean="0"/>
              <a:t> v roku 2018, s časom 1 min </a:t>
            </a:r>
          </a:p>
          <a:p>
            <a:pPr>
              <a:buNone/>
            </a:pPr>
            <a:r>
              <a:rPr lang="sk-SK" sz="2600" dirty="0" smtClean="0"/>
              <a:t>18,81 sekundy nastavený na </a:t>
            </a:r>
            <a:r>
              <a:rPr lang="sk-SK" sz="2600" dirty="0" err="1" smtClean="0"/>
              <a:t>Waen</a:t>
            </a:r>
            <a:r>
              <a:rPr lang="sk-SK" sz="2600" dirty="0" smtClean="0"/>
              <a:t> </a:t>
            </a:r>
          </a:p>
          <a:p>
            <a:pPr>
              <a:buNone/>
            </a:pPr>
            <a:r>
              <a:rPr lang="sk-SK" sz="2600" dirty="0" err="1" smtClean="0"/>
              <a:t>Rhydd</a:t>
            </a:r>
            <a:r>
              <a:rPr lang="sk-SK" sz="2600" dirty="0" smtClean="0"/>
              <a:t> </a:t>
            </a:r>
            <a:r>
              <a:rPr lang="sk-SK" sz="2600" dirty="0" err="1" smtClean="0"/>
              <a:t>bog</a:t>
            </a:r>
            <a:r>
              <a:rPr lang="sk-SK" sz="2600" dirty="0" smtClean="0"/>
              <a:t>, </a:t>
            </a:r>
            <a:r>
              <a:rPr lang="sk-SK" sz="2600" dirty="0" err="1" smtClean="0"/>
              <a:t>Llanwrtyd</a:t>
            </a:r>
            <a:r>
              <a:rPr lang="sk-SK" sz="2600" dirty="0" smtClean="0"/>
              <a:t> </a:t>
            </a:r>
            <a:r>
              <a:rPr lang="sk-SK" sz="2600" dirty="0" err="1" smtClean="0"/>
              <a:t>Wells</a:t>
            </a:r>
            <a:r>
              <a:rPr lang="sk-SK" sz="2600" dirty="0" smtClean="0"/>
              <a:t> vo Walese.</a:t>
            </a:r>
          </a:p>
          <a:p>
            <a:endParaRPr lang="sk-SK" dirty="0"/>
          </a:p>
        </p:txBody>
      </p:sp>
    </p:spTree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sk-SK" dirty="0" err="1" smtClean="0"/>
              <a:t>Wife</a:t>
            </a:r>
            <a:r>
              <a:rPr lang="sk-SK" dirty="0" smtClean="0"/>
              <a:t> </a:t>
            </a:r>
            <a:r>
              <a:rPr lang="sk-SK" dirty="0" err="1" smtClean="0"/>
              <a:t>carrying</a:t>
            </a:r>
            <a:r>
              <a:rPr lang="sk-SK" dirty="0" smtClean="0"/>
              <a:t> - Nosenie </a:t>
            </a:r>
            <a:r>
              <a:rPr lang="sk-SK" dirty="0" smtClean="0"/>
              <a:t>manželky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0" y="1428736"/>
            <a:ext cx="8229600" cy="2143140"/>
          </a:xfrm>
        </p:spPr>
        <p:txBody>
          <a:bodyPr>
            <a:normAutofit/>
          </a:bodyPr>
          <a:lstStyle/>
          <a:p>
            <a:r>
              <a:rPr lang="sk-SK" dirty="0" smtClean="0"/>
              <a:t> je súťaž, v </a:t>
            </a:r>
            <a:r>
              <a:rPr lang="sk-SK" dirty="0" smtClean="0"/>
              <a:t>ktorom </a:t>
            </a:r>
            <a:r>
              <a:rPr lang="sk-SK" dirty="0" smtClean="0"/>
              <a:t>mužskí konkurenti závodu, pričom každý </a:t>
            </a:r>
            <a:r>
              <a:rPr lang="sk-SK" dirty="0" smtClean="0"/>
              <a:t>nesie </a:t>
            </a:r>
            <a:r>
              <a:rPr lang="sk-SK" dirty="0" smtClean="0"/>
              <a:t>ženského spoluhráča. Cieľom je, aby muž preniesol ženu cez dráhu zo špeciálnymi prekážkami v najrýchlejšom čase. Tento šport bol </a:t>
            </a:r>
            <a:r>
              <a:rPr lang="sk-SK" dirty="0" smtClean="0"/>
              <a:t>prvýkrát </a:t>
            </a:r>
            <a:r>
              <a:rPr lang="sk-SK" dirty="0" smtClean="0"/>
              <a:t>predstavený v </a:t>
            </a:r>
            <a:r>
              <a:rPr lang="sk-SK" dirty="0" err="1" smtClean="0"/>
              <a:t>Sonkajärvi</a:t>
            </a:r>
            <a:r>
              <a:rPr lang="sk-SK" dirty="0" smtClean="0"/>
              <a:t>, Fínsku</a:t>
            </a:r>
            <a:r>
              <a:rPr lang="sk-SK" dirty="0" smtClean="0"/>
              <a:t>.</a:t>
            </a:r>
            <a:endParaRPr lang="sk-SK" dirty="0" smtClean="0"/>
          </a:p>
        </p:txBody>
      </p:sp>
      <p:pic>
        <p:nvPicPr>
          <p:cNvPr id="4" name="Obrázok 3" descr="Estonian_Carry_styl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44" y="3797300"/>
            <a:ext cx="2705100" cy="30607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BlokTextu 4"/>
          <p:cNvSpPr txBox="1"/>
          <p:nvPr/>
        </p:nvSpPr>
        <p:spPr>
          <a:xfrm>
            <a:off x="3000364" y="3643314"/>
            <a:ext cx="6143636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bg2">
                  <a:lumMod val="50000"/>
                </a:schemeClr>
              </a:buClr>
              <a:buFont typeface="Arial" pitchFamily="34" charset="0"/>
              <a:buChar char="•"/>
            </a:pPr>
            <a:r>
              <a:rPr lang="sk-SK" sz="2600" dirty="0" smtClean="0"/>
              <a:t>Nacvičovať sa dá niekoľko druhov nosenia: buď klasický chrbát, hasičské auto (cez rameno), alebo v estónskom štýle (manželka je na chrbte otočená hlavou s nohami cez krk a ramená).</a:t>
            </a:r>
          </a:p>
          <a:p>
            <a:endParaRPr lang="sk-SK" dirty="0"/>
          </a:p>
        </p:txBody>
      </p:sp>
    </p:spTree>
  </p:cSld>
  <p:clrMapOvr>
    <a:masterClrMapping/>
  </p:clrMapOvr>
  <p:transition>
    <p:wedg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pPr algn="ctr"/>
            <a:r>
              <a:rPr lang="sk-SK" dirty="0" err="1" smtClean="0"/>
              <a:t>Octopush</a:t>
            </a:r>
            <a:r>
              <a:rPr lang="sk-SK" dirty="0" smtClean="0"/>
              <a:t> – Podvodný hokej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00034" y="1214422"/>
            <a:ext cx="8229600" cy="5643578"/>
          </a:xfrm>
        </p:spPr>
        <p:txBody>
          <a:bodyPr>
            <a:normAutofit fontScale="92500"/>
          </a:bodyPr>
          <a:lstStyle/>
          <a:p>
            <a:r>
              <a:rPr lang="sk-SK" dirty="0" smtClean="0"/>
              <a:t>je kolektívny bezkontaktný šport, ktorý sa hrá v bazéne. Šport, v ktorom proti sebe nastupujú dve šesťčlenné družstvá, je kombináciou ľadového hokeja a potápania. </a:t>
            </a:r>
            <a:endParaRPr lang="sk-SK" dirty="0" smtClean="0"/>
          </a:p>
          <a:p>
            <a:r>
              <a:rPr lang="sk-SK" dirty="0" smtClean="0"/>
              <a:t>Cieľom </a:t>
            </a:r>
            <a:r>
              <a:rPr lang="sk-SK" dirty="0" smtClean="0"/>
              <a:t>hry je dopraviť olovený puk pomocou malej hokejky do bránky. Na významných podujatiach sú bazény vybavené kamerou a prenosy sa vysielajú divákom</a:t>
            </a:r>
            <a:r>
              <a:rPr lang="sk-SK" dirty="0" smtClean="0"/>
              <a:t>.</a:t>
            </a:r>
          </a:p>
          <a:p>
            <a:r>
              <a:rPr lang="sk-SK" dirty="0" smtClean="0"/>
              <a:t>Výbava hráča:</a:t>
            </a:r>
            <a:br>
              <a:rPr lang="sk-SK" dirty="0" smtClean="0"/>
            </a:br>
            <a:r>
              <a:rPr lang="sk-SK" dirty="0" smtClean="0"/>
              <a:t>1. </a:t>
            </a:r>
            <a:r>
              <a:rPr lang="sk-SK" dirty="0" err="1" smtClean="0"/>
              <a:t>Šnorchel</a:t>
            </a:r>
            <a:r>
              <a:rPr lang="sk-SK" dirty="0" smtClean="0"/>
              <a:t/>
            </a:r>
            <a:br>
              <a:rPr lang="sk-SK" dirty="0" smtClean="0"/>
            </a:br>
            <a:r>
              <a:rPr lang="sk-SK" dirty="0" smtClean="0"/>
              <a:t>2. Čiapka</a:t>
            </a:r>
            <a:br>
              <a:rPr lang="sk-SK" dirty="0" smtClean="0"/>
            </a:br>
            <a:r>
              <a:rPr lang="sk-SK" dirty="0" smtClean="0"/>
              <a:t>3. Okuliare</a:t>
            </a:r>
            <a:br>
              <a:rPr lang="sk-SK" dirty="0" smtClean="0"/>
            </a:br>
            <a:r>
              <a:rPr lang="sk-SK" dirty="0" smtClean="0"/>
              <a:t>4. Plutvy</a:t>
            </a:r>
            <a:br>
              <a:rPr lang="sk-SK" dirty="0" smtClean="0"/>
            </a:br>
            <a:r>
              <a:rPr lang="sk-SK" dirty="0" smtClean="0"/>
              <a:t>5. Hokejka</a:t>
            </a:r>
            <a:br>
              <a:rPr lang="sk-SK" dirty="0" smtClean="0"/>
            </a:br>
            <a:r>
              <a:rPr lang="sk-SK" dirty="0" smtClean="0"/>
              <a:t>6. Puk</a:t>
            </a:r>
            <a:br>
              <a:rPr lang="sk-SK" dirty="0" smtClean="0"/>
            </a:br>
            <a:r>
              <a:rPr lang="sk-SK" dirty="0" smtClean="0"/>
              <a:t>7. Rukavica</a:t>
            </a:r>
            <a:endParaRPr lang="sk-SK" dirty="0"/>
          </a:p>
        </p:txBody>
      </p:sp>
      <p:pic>
        <p:nvPicPr>
          <p:cNvPr id="4" name="Obrázok 3" descr="220px-AnnotatedOctopushPlay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8926" y="3786190"/>
            <a:ext cx="2793651" cy="279365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Obrázok 4" descr="220px-Onderwaterhockey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86446" y="4000504"/>
            <a:ext cx="3238523" cy="242889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pull dir="l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2910" y="2352296"/>
            <a:ext cx="7772400" cy="1362456"/>
          </a:xfrm>
        </p:spPr>
        <p:txBody>
          <a:bodyPr/>
          <a:lstStyle/>
          <a:p>
            <a:pPr algn="ctr"/>
            <a:r>
              <a:rPr lang="sk-SK" dirty="0" smtClean="0"/>
              <a:t>Ďakujem za pozornosť.</a:t>
            </a:r>
            <a:endParaRPr lang="sk-SK" dirty="0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/>
        <p:txBody>
          <a:bodyPr vert="horz" anchor="b"/>
          <a:lstStyle/>
          <a:p>
            <a:pPr algn="r"/>
            <a:r>
              <a:rPr lang="sk-SK" dirty="0" smtClean="0"/>
              <a:t>-Dávid Ivan</a:t>
            </a:r>
            <a:endParaRPr lang="sk-SK" dirty="0"/>
          </a:p>
        </p:txBody>
      </p:sp>
    </p:spTree>
  </p:cSld>
  <p:clrMapOvr>
    <a:masterClrMapping/>
  </p:clrMapOvr>
  <p:transition>
    <p:wheel spokes="8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128</TotalTime>
  <Words>183</Words>
  <Application>Microsoft Office PowerPoint</Application>
  <PresentationFormat>Prezentácia na obrazovke (4:3)</PresentationFormat>
  <Paragraphs>39</Paragraphs>
  <Slides>7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7</vt:i4>
      </vt:variant>
    </vt:vector>
  </HeadingPairs>
  <TitlesOfParts>
    <vt:vector size="8" baseType="lpstr">
      <vt:lpstr>Tok</vt:lpstr>
      <vt:lpstr>Netradičné športy</vt:lpstr>
      <vt:lpstr>Extreme ironing – Extrémne žehlenie</vt:lpstr>
      <vt:lpstr>Chessboxing – Šachový box</vt:lpstr>
      <vt:lpstr>Bog snorcheling – Bog šnorchlovanie</vt:lpstr>
      <vt:lpstr>Wife carrying - Nosenie manželky</vt:lpstr>
      <vt:lpstr>Octopush – Podvodný hokej</vt:lpstr>
      <vt:lpstr>Ďakujem za pozornosť.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Netradičné športy</dc:title>
  <dc:creator>Klaudia</dc:creator>
  <cp:lastModifiedBy>Klaudia</cp:lastModifiedBy>
  <cp:revision>14</cp:revision>
  <dcterms:created xsi:type="dcterms:W3CDTF">2020-12-02T16:39:33Z</dcterms:created>
  <dcterms:modified xsi:type="dcterms:W3CDTF">2020-12-02T18:49:35Z</dcterms:modified>
</cp:coreProperties>
</file>