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83" autoAdjust="0"/>
  </p:normalViewPr>
  <p:slideViewPr>
    <p:cSldViewPr snapToGrid="0">
      <p:cViewPr varScale="1">
        <p:scale>
          <a:sx n="64" d="100"/>
          <a:sy n="64" d="100"/>
        </p:scale>
        <p:origin x="-724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9FFAA-DE71-415F-AC2D-DF79CA8C3902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629A-D054-454B-9B7E-F6B572BB5C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656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F629A-D054-454B-9B7E-F6B572BB5CA8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3063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3775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121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6211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7687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3035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9871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804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783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6710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5362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713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7798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174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8391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0411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296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229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EBAAC1-6A61-4FA2-A91A-354AFE667C64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0414-E7B0-4C12-A480-AB80197EE0A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25094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51A3EF-2505-4BE1-A644-1A02BA20D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68" y="1081409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sk-SK" b="0" dirty="0" err="1">
                <a:solidFill>
                  <a:srgbClr val="000000"/>
                </a:solidFill>
                <a:effectLst/>
                <a:latin typeface="Linux Libertine"/>
              </a:rPr>
              <a:t>Yosemitský</a:t>
            </a:r>
            <a:r>
              <a:rPr lang="sk-SK" b="0" dirty="0">
                <a:solidFill>
                  <a:srgbClr val="000000"/>
                </a:solidFill>
                <a:effectLst/>
                <a:latin typeface="Linux Libertine"/>
              </a:rPr>
              <a:t> národný park</a:t>
            </a:r>
            <a:br>
              <a:rPr lang="sk-SK" b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28E56B8-DA93-4569-B25C-01F6E1A4C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3045" y="5579706"/>
            <a:ext cx="2407298" cy="1813243"/>
          </a:xfrm>
        </p:spPr>
        <p:txBody>
          <a:bodyPr>
            <a:normAutofit/>
          </a:bodyPr>
          <a:lstStyle/>
          <a:p>
            <a:r>
              <a:rPr lang="sk-SK" sz="2800" dirty="0"/>
              <a:t>Andrej Absolon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CC5A509-7DD4-42CE-B40D-396EE9BD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9" y="2570470"/>
            <a:ext cx="8743561" cy="36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76229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EC6E59-16D4-473E-9F3D-3A6B829D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32" y="963023"/>
            <a:ext cx="3401064" cy="1447800"/>
          </a:xfrm>
        </p:spPr>
        <p:txBody>
          <a:bodyPr/>
          <a:lstStyle/>
          <a:p>
            <a:r>
              <a:rPr lang="sk-SK" sz="3200" b="1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Yosemitský</a:t>
            </a:r>
            <a:r>
              <a:rPr lang="sk-SK" sz="3200" b="1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národný park</a:t>
            </a:r>
            <a:endParaRPr lang="sk-SK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xmlns="" id="{A9EE5BB4-595C-4BDB-A36E-822F473C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986" y="1705946"/>
            <a:ext cx="7085434" cy="4618654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A2E1657-33DC-4372-8A89-097F82BD1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077" y="2410823"/>
            <a:ext cx="3401063" cy="2895599"/>
          </a:xfrm>
        </p:spPr>
        <p:txBody>
          <a:bodyPr>
            <a:normAutofit/>
          </a:bodyPr>
          <a:lstStyle/>
          <a:p>
            <a:r>
              <a:rPr lang="sk-SK" sz="2400" b="0" i="0" dirty="0">
                <a:effectLst/>
                <a:latin typeface="Arial" panose="020B0604020202020204" pitchFamily="34" charset="0"/>
              </a:rPr>
              <a:t>je </a:t>
            </a:r>
            <a:r>
              <a:rPr lang="sk-SK" sz="2400" dirty="0">
                <a:latin typeface="Arial" panose="020B0604020202020204" pitchFamily="34" charset="0"/>
              </a:rPr>
              <a:t>národný park</a:t>
            </a:r>
            <a:r>
              <a:rPr lang="sk-SK" sz="2400" b="0" i="0" dirty="0">
                <a:effectLst/>
                <a:latin typeface="Arial" panose="020B0604020202020204" pitchFamily="34" charset="0"/>
              </a:rPr>
              <a:t> v </a:t>
            </a:r>
            <a:r>
              <a:rPr lang="sk-SK" sz="2400" dirty="0">
                <a:latin typeface="Arial" panose="020B0604020202020204" pitchFamily="34" charset="0"/>
              </a:rPr>
              <a:t>Spojených štátoch</a:t>
            </a:r>
            <a:r>
              <a:rPr lang="sk-SK" sz="2400" b="0" i="0" dirty="0">
                <a:effectLst/>
                <a:latin typeface="Arial" panose="020B0604020202020204" pitchFamily="34" charset="0"/>
              </a:rPr>
              <a:t>. Nachádza sa v okresoch </a:t>
            </a:r>
            <a:r>
              <a:rPr lang="sk-SK" sz="2400" dirty="0" err="1">
                <a:latin typeface="Arial" panose="020B0604020202020204" pitchFamily="34" charset="0"/>
              </a:rPr>
              <a:t>Tuolumne</a:t>
            </a:r>
            <a:r>
              <a:rPr lang="sk-SK" sz="2400" b="0" i="0" dirty="0">
                <a:effectLst/>
                <a:latin typeface="Arial" panose="020B0604020202020204" pitchFamily="34" charset="0"/>
              </a:rPr>
              <a:t>,</a:t>
            </a:r>
            <a:r>
              <a:rPr lang="sk-SK" sz="2400" dirty="0">
                <a:latin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</a:rPr>
              <a:t>Mariposa</a:t>
            </a:r>
            <a:r>
              <a:rPr lang="sk-SK" sz="2400" b="0" i="0" dirty="0">
                <a:effectLst/>
                <a:latin typeface="Arial" panose="020B0604020202020204" pitchFamily="34" charset="0"/>
              </a:rPr>
              <a:t> a </a:t>
            </a:r>
            <a:r>
              <a:rPr lang="sk-SK" sz="2400" dirty="0">
                <a:latin typeface="Arial" panose="020B0604020202020204" pitchFamily="34" charset="0"/>
              </a:rPr>
              <a:t>Madera</a:t>
            </a:r>
            <a:r>
              <a:rPr lang="sk-SK" sz="2400" b="0" i="0" dirty="0">
                <a:effectLst/>
                <a:latin typeface="Arial" panose="020B0604020202020204" pitchFamily="34" charset="0"/>
              </a:rPr>
              <a:t> vo východnej časti strednej </a:t>
            </a:r>
            <a:r>
              <a:rPr lang="sk-SK" sz="2400" dirty="0">
                <a:latin typeface="Arial" panose="020B0604020202020204" pitchFamily="34" charset="0"/>
              </a:rPr>
              <a:t>Kalifornie</a:t>
            </a:r>
            <a:r>
              <a:rPr lang="sk-SK" sz="2400" b="0" i="0" dirty="0">
                <a:effectLst/>
                <a:latin typeface="Arial" panose="020B0604020202020204" pitchFamily="34" charset="0"/>
              </a:rPr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34411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D74B4D-8AE4-4845-9D20-AA11E73E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88" y="365449"/>
            <a:ext cx="3401064" cy="1447800"/>
          </a:xfrm>
        </p:spPr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1527ED07-0C8B-4F57-BDC8-7B3F4B301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3833" y="1813249"/>
            <a:ext cx="6094769" cy="4574889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80A5E21-D247-4D62-9CD0-65E7F7070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6333" y="2457476"/>
            <a:ext cx="3401063" cy="2895599"/>
          </a:xfrm>
        </p:spPr>
        <p:txBody>
          <a:bodyPr>
            <a:normAutofit/>
          </a:bodyPr>
          <a:lstStyle/>
          <a:p>
            <a:r>
              <a:rPr lang="sk-SK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Pre park sú typické žulové skalnaté útvary, vodopády a </a:t>
            </a:r>
            <a:r>
              <a:rPr lang="sk-SK" sz="2400" dirty="0">
                <a:solidFill>
                  <a:srgbClr val="FFFF00"/>
                </a:solidFill>
                <a:latin typeface="Arial" panose="020B0604020202020204" pitchFamily="34" charset="0"/>
              </a:rPr>
              <a:t>biodiverzita</a:t>
            </a:r>
            <a:r>
              <a:rPr lang="sk-SK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 Založený bol v roku </a:t>
            </a:r>
            <a:r>
              <a:rPr lang="sk-SK" sz="2400" dirty="0">
                <a:solidFill>
                  <a:srgbClr val="FFFF00"/>
                </a:solidFill>
                <a:latin typeface="Arial" panose="020B0604020202020204" pitchFamily="34" charset="0"/>
              </a:rPr>
              <a:t>1890</a:t>
            </a:r>
            <a:r>
              <a:rPr lang="sk-SK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a v roku </a:t>
            </a:r>
            <a:r>
              <a:rPr lang="sk-SK" sz="2400" dirty="0">
                <a:solidFill>
                  <a:srgbClr val="FFFF00"/>
                </a:solidFill>
                <a:latin typeface="Arial" panose="020B0604020202020204" pitchFamily="34" charset="0"/>
              </a:rPr>
              <a:t>1984</a:t>
            </a:r>
            <a:r>
              <a:rPr lang="sk-SK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bol uznaný za </a:t>
            </a:r>
            <a:r>
              <a:rPr lang="sk-SK" sz="2400" dirty="0">
                <a:solidFill>
                  <a:srgbClr val="FFFF00"/>
                </a:solidFill>
                <a:latin typeface="Arial" panose="020B0604020202020204" pitchFamily="34" charset="0"/>
              </a:rPr>
              <a:t>svetové dedičstvo</a:t>
            </a:r>
            <a:r>
              <a:rPr lang="sk-SK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  <a:endParaRPr lang="sk-SK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40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4922F9-21AB-42D1-8A06-6F813FF3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52" y="234820"/>
            <a:ext cx="3401064" cy="1447800"/>
          </a:xfrm>
        </p:spPr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114E4EBA-3CCA-497B-8578-E38A5740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9491" y="1334278"/>
            <a:ext cx="6840405" cy="4530863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5E6D788-9AAC-43F6-94C3-856E59FD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058" y="2403410"/>
            <a:ext cx="3401063" cy="2895599"/>
          </a:xfrm>
        </p:spPr>
        <p:txBody>
          <a:bodyPr>
            <a:normAutofit/>
          </a:bodyPr>
          <a:lstStyle/>
          <a:p>
            <a:r>
              <a:rPr lang="sk-SK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Park sa rozkladá na západnom svahu pohoria 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</a:rPr>
              <a:t>Sierra Nevada</a:t>
            </a:r>
            <a:r>
              <a:rPr lang="sk-SK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Jeho celková rozloha je 3 081 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</a:rPr>
              <a:t>km²</a:t>
            </a:r>
            <a:r>
              <a:rPr lang="sk-SK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 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08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B62349-72A1-472B-B9DA-EC130E8B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40" y="216159"/>
            <a:ext cx="3401064" cy="1447800"/>
          </a:xfrm>
        </p:spPr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BA3A1929-D94E-4F00-8EFC-8F8B5BC99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469" y="1455576"/>
            <a:ext cx="6884688" cy="458979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99EFD33-A8BD-4DD2-9832-9997160AB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5035" y="2186889"/>
            <a:ext cx="3401063" cy="2895599"/>
          </a:xfrm>
        </p:spPr>
        <p:txBody>
          <a:bodyPr>
            <a:noAutofit/>
          </a:bodyPr>
          <a:lstStyle/>
          <a:p>
            <a:r>
              <a:rPr lang="sk-SK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Park je obľúbeným turistickým miestom, ročne ho navštívi viac ako </a:t>
            </a:r>
            <a:r>
              <a:rPr lang="sk-SK" sz="2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3,5 milióna </a:t>
            </a:r>
            <a:r>
              <a:rPr lang="sk-SK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ľudí, z ktorých väčšina trávi svoj čas v </a:t>
            </a:r>
            <a:r>
              <a:rPr lang="sk-SK" sz="20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Yosemitskom</a:t>
            </a:r>
            <a:r>
              <a:rPr lang="sk-SK" sz="2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údolí </a:t>
            </a:r>
            <a:r>
              <a:rPr lang="sk-SK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sk-SK" sz="2000" dirty="0">
                <a:solidFill>
                  <a:schemeClr val="tx2"/>
                </a:solidFill>
                <a:latin typeface="Arial" panose="020B0604020202020204" pitchFamily="34" charset="0"/>
              </a:rPr>
              <a:t>angl.</a:t>
            </a:r>
            <a:r>
              <a:rPr lang="sk-SK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k-SK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Yosemite</a:t>
            </a:r>
            <a:r>
              <a:rPr lang="sk-SK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Valley) na rozlohe približne 18 km².</a:t>
            </a:r>
            <a:r>
              <a:rPr lang="sk-SK" sz="2000" baseline="30000" dirty="0">
                <a:solidFill>
                  <a:schemeClr val="tx2"/>
                </a:solidFill>
                <a:latin typeface="Arial" panose="020B0604020202020204" pitchFamily="34" charset="0"/>
              </a:rPr>
              <a:t>[</a:t>
            </a:r>
            <a:r>
              <a:rPr lang="sk-SK" sz="20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Yosemitské</a:t>
            </a:r>
            <a:r>
              <a:rPr lang="sk-SK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údolie tvorí centrum parku, jeho stredom preteká rieka </a:t>
            </a:r>
            <a:r>
              <a:rPr lang="sk-SK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Merced</a:t>
            </a:r>
            <a:r>
              <a:rPr lang="sk-SK" sz="2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</a:t>
            </a:r>
            <a:endParaRPr lang="sk-SK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3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623650-8A96-4580-9F98-599E6A17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61" y="0"/>
            <a:ext cx="3401064" cy="1447800"/>
          </a:xfrm>
        </p:spPr>
        <p:txBody>
          <a:bodyPr/>
          <a:lstStyle/>
          <a:p>
            <a:r>
              <a:rPr lang="sk-SK" dirty="0"/>
              <a:t>Nachádza sa tam: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xmlns="" id="{84A36B40-21D8-4EB6-86F5-FE00181C7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0491" y="3224115"/>
            <a:ext cx="4321983" cy="3241487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EB14A33-02AC-4250-8531-58A77F702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067" y="1785672"/>
            <a:ext cx="3401063" cy="2895599"/>
          </a:xfrm>
        </p:spPr>
        <p:txBody>
          <a:bodyPr>
            <a:noAutofit/>
          </a:bodyPr>
          <a:lstStyle/>
          <a:p>
            <a:r>
              <a:rPr lang="sk-SK" sz="2000" b="1" i="1" dirty="0" err="1">
                <a:latin typeface="Arial" panose="020B0604020202020204" pitchFamily="34" charset="0"/>
              </a:rPr>
              <a:t>Cathedral</a:t>
            </a:r>
            <a:r>
              <a:rPr lang="sk-SK" sz="2000" b="1" i="1" dirty="0">
                <a:latin typeface="Arial" panose="020B0604020202020204" pitchFamily="34" charset="0"/>
              </a:rPr>
              <a:t> </a:t>
            </a:r>
            <a:r>
              <a:rPr lang="sk-SK" sz="2000" b="1" i="1" dirty="0" err="1">
                <a:latin typeface="Arial" panose="020B0604020202020204" pitchFamily="34" charset="0"/>
              </a:rPr>
              <a:t>Lakes</a:t>
            </a:r>
            <a:r>
              <a:rPr lang="sk-SK" sz="2000" b="1" i="1" dirty="0">
                <a:effectLst/>
                <a:latin typeface="Arial" panose="020B0604020202020204" pitchFamily="34" charset="0"/>
              </a:rPr>
              <a:t> </a:t>
            </a:r>
            <a:r>
              <a:rPr lang="sk-SK" sz="2000" b="0" i="0" dirty="0">
                <a:effectLst/>
                <a:latin typeface="Arial" panose="020B0604020202020204" pitchFamily="34" charset="0"/>
              </a:rPr>
              <a:t>sú dve vysokohorské jazerá vo výške 2 831 m n. m. a 2 922 m n. m.</a:t>
            </a:r>
          </a:p>
          <a:p>
            <a:r>
              <a:rPr lang="sk-SK" sz="2000" b="0" i="0" dirty="0">
                <a:effectLst/>
                <a:latin typeface="Arial" panose="020B0604020202020204" pitchFamily="34" charset="0"/>
              </a:rPr>
              <a:t>Najvyšším vrcholom v parku je </a:t>
            </a:r>
            <a:r>
              <a:rPr lang="sk-SK" sz="2000" b="1" i="1" dirty="0">
                <a:latin typeface="Arial" panose="020B0604020202020204" pitchFamily="34" charset="0"/>
              </a:rPr>
              <a:t>Mount </a:t>
            </a:r>
            <a:r>
              <a:rPr lang="sk-SK" sz="2000" b="1" i="1" dirty="0" err="1">
                <a:latin typeface="Arial" panose="020B0604020202020204" pitchFamily="34" charset="0"/>
              </a:rPr>
              <a:t>Lyell</a:t>
            </a:r>
            <a:r>
              <a:rPr lang="sk-SK" sz="2000" b="1" i="1" dirty="0">
                <a:effectLst/>
                <a:latin typeface="Arial" panose="020B0604020202020204" pitchFamily="34" charset="0"/>
              </a:rPr>
              <a:t> </a:t>
            </a:r>
            <a:r>
              <a:rPr lang="sk-SK" sz="2000" b="0" i="0" dirty="0">
                <a:effectLst/>
                <a:latin typeface="Arial" panose="020B0604020202020204" pitchFamily="34" charset="0"/>
              </a:rPr>
              <a:t>s výškou 3 997 m n. m  </a:t>
            </a:r>
            <a:r>
              <a:rPr lang="sk-SK" sz="2000" i="0" dirty="0">
                <a:effectLst/>
                <a:latin typeface="arial" panose="020B0604020202020204" pitchFamily="34" charset="0"/>
              </a:rPr>
              <a:t>Ú</a:t>
            </a:r>
            <a:r>
              <a:rPr lang="sk-SK" sz="2000" i="0" dirty="0">
                <a:effectLst/>
                <a:latin typeface="Arial" panose="020B0604020202020204" pitchFamily="34" charset="0"/>
              </a:rPr>
              <a:t>dolím</a:t>
            </a:r>
            <a:r>
              <a:rPr lang="sk-SK" sz="2000" b="0" i="0" dirty="0">
                <a:effectLst/>
                <a:latin typeface="Arial" panose="020B0604020202020204" pitchFamily="34" charset="0"/>
              </a:rPr>
              <a:t> preteká rieka </a:t>
            </a:r>
            <a:r>
              <a:rPr lang="sk-SK" sz="2000" b="1" i="1" dirty="0" err="1">
                <a:latin typeface="Arial" panose="020B0604020202020204" pitchFamily="34" charset="0"/>
              </a:rPr>
              <a:t>Merced</a:t>
            </a:r>
            <a:r>
              <a:rPr lang="sk-SK" sz="2000" b="0" i="0" dirty="0">
                <a:effectLst/>
                <a:latin typeface="Arial" panose="020B0604020202020204" pitchFamily="34" charset="0"/>
              </a:rPr>
              <a:t> a vytvára vodopád </a:t>
            </a:r>
            <a:r>
              <a:rPr lang="sk-SK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Vernal</a:t>
            </a:r>
            <a:r>
              <a:rPr lang="sk-SK" sz="2000" b="0" i="0" dirty="0">
                <a:effectLst/>
                <a:latin typeface="Arial" panose="020B0604020202020204" pitchFamily="34" charset="0"/>
              </a:rPr>
              <a:t>. </a:t>
            </a:r>
            <a:r>
              <a:rPr lang="sk-SK" sz="2000" b="1" i="1" dirty="0" err="1">
                <a:latin typeface="Arial" panose="020B0604020202020204" pitchFamily="34" charset="0"/>
              </a:rPr>
              <a:t>Yosemitské</a:t>
            </a:r>
            <a:r>
              <a:rPr lang="sk-SK" sz="2000" b="1" i="1" dirty="0">
                <a:latin typeface="Arial" panose="020B0604020202020204" pitchFamily="34" charset="0"/>
              </a:rPr>
              <a:t> vodopády</a:t>
            </a:r>
            <a:r>
              <a:rPr lang="sk-SK" sz="2000" b="0" i="0" dirty="0">
                <a:effectLst/>
                <a:latin typeface="Arial" panose="020B0604020202020204" pitchFamily="34" charset="0"/>
              </a:rPr>
              <a:t> sú druhé najvyššie vodopády kontinentálnych Spojených štátoch</a:t>
            </a:r>
            <a:endParaRPr lang="sk-SK" sz="20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7633624-E5AF-4D5C-B71A-004D78B45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101" y="222709"/>
            <a:ext cx="5840964" cy="347444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B960E39D-C55A-4AEA-B07B-778A6BB15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825" y="3091849"/>
            <a:ext cx="3977350" cy="317884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664D2A33-C193-408F-A3EF-375AA6BE7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63624" y="-88524"/>
            <a:ext cx="67524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27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060679C-9222-40A2-BB9C-52100035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68" y="-1143001"/>
            <a:ext cx="12286268" cy="92147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59094B-8758-4AFA-9EEE-F2D7DD1B0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103FD9-22DD-449E-8EE3-E4010A4DF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487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50</Words>
  <Application>Microsoft Office PowerPoint</Application>
  <PresentationFormat>Vlastná</PresentationFormat>
  <Paragraphs>11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Ión</vt:lpstr>
      <vt:lpstr>Yosemitský národný park  </vt:lpstr>
      <vt:lpstr>Yosemitský národný park</vt:lpstr>
      <vt:lpstr>Snímka 3</vt:lpstr>
      <vt:lpstr>Snímka 4</vt:lpstr>
      <vt:lpstr>Snímka 5</vt:lpstr>
      <vt:lpstr>Nachádza sa tam: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Yosemitský národný park</dc:title>
  <dc:creator>Andrej Absolon</dc:creator>
  <cp:lastModifiedBy>vzdelanie_detom2@outlook.sk</cp:lastModifiedBy>
  <cp:revision>4</cp:revision>
  <dcterms:created xsi:type="dcterms:W3CDTF">2021-02-25T07:47:27Z</dcterms:created>
  <dcterms:modified xsi:type="dcterms:W3CDTF">2021-04-23T09:21:13Z</dcterms:modified>
</cp:coreProperties>
</file>