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99EF27-67C7-45ED-8466-FCC43E871795}" type="datetimeFigureOut">
              <a:rPr lang="sk-SK" smtClean="0"/>
              <a:pPr/>
              <a:t>18. 5. 2021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3C48C3-F92D-4C61-9123-D1A77B57F4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2200" y="4581128"/>
            <a:ext cx="5018112" cy="12862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M</a:t>
            </a:r>
            <a:r>
              <a:rPr lang="sk-SK" dirty="0" smtClean="0"/>
              <a:t>y </a:t>
            </a:r>
            <a:r>
              <a:rPr lang="sk-SK" dirty="0" err="1" smtClean="0"/>
              <a:t>own</a:t>
            </a:r>
            <a:r>
              <a:rPr lang="sk-SK" dirty="0" smtClean="0"/>
              <a:t> </a:t>
            </a:r>
            <a:r>
              <a:rPr lang="sk-SK" dirty="0" err="1" smtClean="0"/>
              <a:t>recipe</a:t>
            </a:r>
            <a:r>
              <a:rPr lang="sk-SK" dirty="0" smtClean="0"/>
              <a:t> : Pizza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Natália </a:t>
            </a:r>
            <a:r>
              <a:rPr lang="sk-SK" dirty="0" err="1" smtClean="0">
                <a:solidFill>
                  <a:schemeClr val="tx1"/>
                </a:solidFill>
              </a:rPr>
              <a:t>Mačeková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Ingredients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Puff Pastry</a:t>
            </a:r>
            <a:endParaRPr lang="sk-SK" dirty="0" smtClean="0"/>
          </a:p>
          <a:p>
            <a:r>
              <a:rPr lang="sk-SK" dirty="0" err="1" smtClean="0"/>
              <a:t>Tomato</a:t>
            </a:r>
            <a:r>
              <a:rPr lang="sk-SK" dirty="0" smtClean="0"/>
              <a:t> </a:t>
            </a:r>
            <a:r>
              <a:rPr lang="sk-SK" dirty="0" err="1" smtClean="0"/>
              <a:t>sauce</a:t>
            </a:r>
            <a:r>
              <a:rPr lang="sk-SK" dirty="0" smtClean="0"/>
              <a:t> </a:t>
            </a:r>
          </a:p>
          <a:p>
            <a:r>
              <a:rPr lang="sk-SK" dirty="0" smtClean="0"/>
              <a:t>Ham or </a:t>
            </a:r>
            <a:r>
              <a:rPr lang="sk-SK" dirty="0" err="1" smtClean="0"/>
              <a:t>salami</a:t>
            </a:r>
            <a:endParaRPr lang="sk-SK" dirty="0" smtClean="0"/>
          </a:p>
          <a:p>
            <a:r>
              <a:rPr lang="sk-SK" dirty="0"/>
              <a:t>C</a:t>
            </a:r>
            <a:r>
              <a:rPr lang="en-US" dirty="0" err="1" smtClean="0"/>
              <a:t>orn</a:t>
            </a:r>
            <a:r>
              <a:rPr lang="sk-SK" dirty="0"/>
              <a:t>,</a:t>
            </a:r>
            <a:r>
              <a:rPr lang="en-US" dirty="0" smtClean="0"/>
              <a:t>mushrooms or pineapple</a:t>
            </a:r>
            <a:endParaRPr lang="sk-SK" dirty="0" smtClean="0"/>
          </a:p>
          <a:p>
            <a:r>
              <a:rPr lang="sk-SK" dirty="0" err="1"/>
              <a:t>C</a:t>
            </a:r>
            <a:r>
              <a:rPr lang="sk-SK" dirty="0" err="1" smtClean="0"/>
              <a:t>heese</a:t>
            </a:r>
            <a:endParaRPr lang="en-US" dirty="0"/>
          </a:p>
          <a:p>
            <a:pPr>
              <a:buNone/>
            </a:pPr>
            <a:endParaRPr lang="sk-SK" dirty="0"/>
          </a:p>
        </p:txBody>
      </p:sp>
      <p:pic>
        <p:nvPicPr>
          <p:cNvPr id="28674" name="Picture 2" descr="Tomato sauce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340260" cy="1560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6" name="Picture 4" descr="Salami collection, Meat Delicacies, ... | Stock image | Colour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2016224" cy="142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anned Pineapples Green Peas Corn And Mushrooms In Open Cans Stock Photo -  Download Image Now - i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17032"/>
            <a:ext cx="2160240" cy="271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84" name="Picture 12" descr="June is National Dairy Month and you can really milk the occasion on the  4th, which is National Cheese Day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933056"/>
            <a:ext cx="2432269" cy="1368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Instructions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Apply tomato puree to the puff pastry. </a:t>
            </a:r>
            <a:endParaRPr lang="sk-SK" dirty="0" smtClean="0"/>
          </a:p>
          <a:p>
            <a:r>
              <a:rPr lang="en-US" dirty="0" smtClean="0"/>
              <a:t>You can buy it, for example, in </a:t>
            </a:r>
            <a:r>
              <a:rPr lang="en-US" dirty="0" err="1" smtClean="0"/>
              <a:t>Kaufland</a:t>
            </a:r>
            <a:r>
              <a:rPr lang="en-US" dirty="0" smtClean="0"/>
              <a:t> or </a:t>
            </a:r>
            <a:r>
              <a:rPr lang="en-US" dirty="0" err="1" smtClean="0"/>
              <a:t>Lidl</a:t>
            </a:r>
            <a:r>
              <a:rPr lang="en-US" dirty="0" smtClean="0"/>
              <a:t>. Then we put ham or salami there, of your choice. </a:t>
            </a:r>
            <a:endParaRPr lang="sk-SK" dirty="0" smtClean="0"/>
          </a:p>
          <a:p>
            <a:r>
              <a:rPr lang="en-US" dirty="0" smtClean="0"/>
              <a:t>Then cheese and if you want you can use pineapple, corn or mushrooms to flavor. </a:t>
            </a:r>
          </a:p>
        </p:txBody>
      </p:sp>
      <p:pic>
        <p:nvPicPr>
          <p:cNvPr id="27650" name="Picture 2" descr="BEST Pizza Dough Recipe - Tastes Better From Scr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1512168" cy="2267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2" name="Picture 4" descr="Free Spreading tomato sauce on a pizza base Image - Stock by Pix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221088"/>
            <a:ext cx="1584176" cy="1584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Ham And Cheese Man High Resolution Stock Photography and Images - Ala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13176"/>
            <a:ext cx="2088232" cy="16079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6" name="Picture 8" descr="Making of pizza. Sauce, cheese, mushrooms, ham and tomatoes on a dough  Stock Photo - Alam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861048"/>
            <a:ext cx="2545890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/>
              <a:t>-</a:t>
            </a:r>
            <a:r>
              <a:rPr lang="en-US" sz="3600" dirty="0" smtClean="0"/>
              <a:t>Bake for 20-25 minutes at 200 degrees.</a:t>
            </a:r>
            <a:endParaRPr lang="sk-SK" sz="3600" dirty="0" smtClean="0"/>
          </a:p>
          <a:p>
            <a:pPr algn="ctr">
              <a:buNone/>
            </a:pPr>
            <a:endParaRPr lang="sk-SK" sz="3600" dirty="0"/>
          </a:p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endParaRPr lang="sk-SK" sz="3600" dirty="0"/>
          </a:p>
          <a:p>
            <a:pPr algn="ctr">
              <a:buNone/>
            </a:pPr>
            <a:endParaRPr lang="sk-SK" sz="3600" dirty="0" smtClean="0"/>
          </a:p>
          <a:p>
            <a:pPr algn="ctr">
              <a:buNone/>
            </a:pPr>
            <a:r>
              <a:rPr lang="sk-SK" sz="3600" dirty="0" smtClean="0"/>
              <a:t>I</a:t>
            </a:r>
            <a:r>
              <a:rPr lang="en-US" sz="3600" dirty="0" err="1" smtClean="0"/>
              <a:t>t's</a:t>
            </a:r>
            <a:r>
              <a:rPr lang="en-US" sz="3600" dirty="0" smtClean="0"/>
              <a:t> a very simple recipe and anyone can </a:t>
            </a:r>
            <a:r>
              <a:rPr lang="sk-SK" sz="3600" dirty="0" smtClean="0"/>
              <a:t>do </a:t>
            </a:r>
            <a:r>
              <a:rPr lang="sk-SK" sz="3600" dirty="0" err="1" smtClean="0"/>
              <a:t>it</a:t>
            </a:r>
            <a:r>
              <a:rPr lang="sk-SK" sz="3600" dirty="0" smtClean="0"/>
              <a:t>. </a:t>
            </a:r>
            <a:endParaRPr lang="sk-SK" sz="3600" dirty="0"/>
          </a:p>
        </p:txBody>
      </p:sp>
      <p:pic>
        <p:nvPicPr>
          <p:cNvPr id="4" name="Obrázok 3" descr="source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</TotalTime>
  <Words>94</Words>
  <Application>Microsoft Office PowerPoint</Application>
  <PresentationFormat>Prezentácia na obrazovke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Medián</vt:lpstr>
      <vt:lpstr>My own recipe : Pizza</vt:lpstr>
      <vt:lpstr>Ingredients</vt:lpstr>
      <vt:lpstr>Instructions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jaroslav</dc:creator>
  <cp:lastModifiedBy>user</cp:lastModifiedBy>
  <cp:revision>7</cp:revision>
  <dcterms:created xsi:type="dcterms:W3CDTF">2021-04-15T14:45:52Z</dcterms:created>
  <dcterms:modified xsi:type="dcterms:W3CDTF">2021-05-18T08:22:08Z</dcterms:modified>
</cp:coreProperties>
</file>