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9" r:id="rId4"/>
    <p:sldId id="258" r:id="rId5"/>
    <p:sldId id="259" r:id="rId6"/>
    <p:sldId id="270" r:id="rId7"/>
    <p:sldId id="261" r:id="rId8"/>
    <p:sldId id="262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6.12.2020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2" name="Obdĺžni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ĺžni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ĺžni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ĺžni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ĺžni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56" name="Obdĺžni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ĺžni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ĺžni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ĺžni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6.12.2020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6.12.2020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6.12.2020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ľná forma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ľná forma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ľná forma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ľná forma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ľná forma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ľná forma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ľná forma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ľná forma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ľná forma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ľná forma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ľná forma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ľná forma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ľná forma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ľná forma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ľná forma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6.12.2020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ĺžni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ĺžni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ĺžni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6.12.2020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ĺžni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6.12.2020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6" name="Obdĺžni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ĺžni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ĺžni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ĺžni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ĺžni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ĺžni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ĺžni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ĺžni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6.12.2020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6.12.2020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6.12.2020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Rovná spojnic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Rovná spojnic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ovná spojnic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ovná spojnic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Rovná spojnic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ovná spojnic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ovná spojnic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Rovná spojnic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ovná spojnic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ovná spojnic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6.12.2020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ĺžni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ĺžni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ĺžni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ĺžni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A812B65-9A1B-42FF-8DDA-365A2B0950AF}" type="datetimeFigureOut">
              <a:rPr lang="sk-SK" smtClean="0"/>
              <a:pPr/>
              <a:t>6.12.2020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0" Type="http://schemas.openxmlformats.org/officeDocument/2006/relationships/image" Target="../media/image14.pn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s://sk.wikipedia.org/wiki/%C5%A0por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sz="6000" dirty="0" smtClean="0"/>
              <a:t>HOKEJ</a:t>
            </a:r>
            <a:endParaRPr lang="sk-SK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VANESA MIKULÁŠIKOVÁ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OFICIÁLNE PRAVYDLÁ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312440"/>
          </a:xfrm>
        </p:spPr>
        <p:txBody>
          <a:bodyPr>
            <a:normAutofit/>
          </a:bodyPr>
          <a:lstStyle/>
          <a:p>
            <a:r>
              <a:rPr lang="sk-SK" dirty="0" smtClean="0"/>
              <a:t>PUK</a:t>
            </a:r>
          </a:p>
          <a:p>
            <a:r>
              <a:rPr lang="sk-SK" dirty="0" smtClean="0"/>
              <a:t>Puk má spravidla čiernu farbu a musí byť vyrobený zo zušľachtenej gumy alebo z iného materiálu schváleného IIHF.  Puk musí mať priemer 7,62 cm a hrúbku 2,54 cm. Hmotnosť puku musí byť 156 až 170 g.  Tlačené logo, ochranná známka a reklama nesmie mať priemer väčší ako 4,5 cm alebo môže zaberať najviac 35% plochy každej strany puku.</a:t>
            </a:r>
            <a:endParaRPr lang="sk-SK" dirty="0"/>
          </a:p>
        </p:txBody>
      </p:sp>
      <p:pic>
        <p:nvPicPr>
          <p:cNvPr id="4098" name="Picture 2" descr="C:\Users\Dominika\Desktop\stiahnuť (1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381000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OFICIÁLNE PRAVYDLÁ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ROZCVIČENIE S PUKOM</a:t>
            </a:r>
          </a:p>
          <a:p>
            <a:r>
              <a:rPr lang="sk-SK" dirty="0" smtClean="0"/>
              <a:t>Počas predzápasového rozcvičenia tímov na ľadovej ploche je zakázaný fyzický kontakt medzi hráčmi súperiacich tímov a hráči nesmú korčuľovať za strednú červenú čiaru. Porušenie týchto pravidiel posudzuje náhradný rozhodca, ktorý sleduje toto rozcvičenie. II. Akékoľvek porušenie pravidiel, ktoré sa vyskytne v priebehu predzápasového rozcvičenia na ľadovej ploche, nemôžu trestať rozhodcovia stretnutia, pretože nie sú v tom čase na ľadovej ploche, ale môže to po stretnutí riešiť riadiaci subjekt.</a:t>
            </a: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HRACIA PLOCHA</a:t>
            </a:r>
            <a:endParaRPr lang="sk-SK" dirty="0"/>
          </a:p>
        </p:txBody>
      </p:sp>
      <p:pic>
        <p:nvPicPr>
          <p:cNvPr id="2050" name="Picture 2" descr="C:\Users\Dominika\Desktop\stiahnuť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133600"/>
            <a:ext cx="4260848" cy="3352799"/>
          </a:xfrm>
          <a:prstGeom prst="rect">
            <a:avLst/>
          </a:prstGeom>
          <a:noFill/>
        </p:spPr>
      </p:pic>
      <p:pic>
        <p:nvPicPr>
          <p:cNvPr id="2051" name="Picture 3" descr="C:\Users\Dominika\Desktop\stiahnuť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91750">
            <a:off x="6652652" y="216144"/>
            <a:ext cx="2339810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POČET HRÁČOV NA ĽADE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 ĽADOVEJ PLOCHE MUSÍ BYŤ POČAS ZÁPASU 5 HRÁČOV A JEDEN BRANKÁR AK NA KONCI TÝM PREHRÁVA O JEDEN GÓL TAK TRÉNER M</a:t>
            </a:r>
            <a:r>
              <a:rPr lang="sk-SK" b="1" dirty="0" smtClean="0"/>
              <a:t> </a:t>
            </a:r>
            <a:r>
              <a:rPr lang="sk-SK" dirty="0" smtClean="0"/>
              <a:t>ÔŽE ODVOLAŤ BRANKÁRA  A  HRÁČI HRAJÚ V ŠIESTICH.</a:t>
            </a:r>
            <a:endParaRPr lang="sk-SK" dirty="0"/>
          </a:p>
        </p:txBody>
      </p:sp>
      <p:pic>
        <p:nvPicPr>
          <p:cNvPr id="4" name="Picture 15" descr="C:\Users\Dominika\Desktop\stiahnuť (1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4648200"/>
            <a:ext cx="2895600" cy="19268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VÝSTROJ HRÁČOV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smtClean="0"/>
              <a:t>PRILBA </a:t>
            </a:r>
          </a:p>
          <a:p>
            <a:r>
              <a:rPr lang="sk-SK" dirty="0" smtClean="0"/>
              <a:t>NÁKRČNÍK</a:t>
            </a:r>
          </a:p>
          <a:p>
            <a:r>
              <a:rPr lang="sk-SK" dirty="0" smtClean="0"/>
              <a:t>VESTA </a:t>
            </a:r>
          </a:p>
          <a:p>
            <a:r>
              <a:rPr lang="sk-SK" dirty="0" smtClean="0"/>
              <a:t>LAKŤAČKY</a:t>
            </a:r>
          </a:p>
          <a:p>
            <a:r>
              <a:rPr lang="sk-SK" dirty="0" smtClean="0"/>
              <a:t>DRES</a:t>
            </a:r>
          </a:p>
          <a:p>
            <a:r>
              <a:rPr lang="sk-SK" dirty="0" smtClean="0"/>
              <a:t>GATE </a:t>
            </a:r>
          </a:p>
          <a:p>
            <a:r>
              <a:rPr lang="sk-SK" dirty="0" smtClean="0"/>
              <a:t>KOLENAČKY </a:t>
            </a:r>
          </a:p>
          <a:p>
            <a:r>
              <a:rPr lang="sk-SK" dirty="0" smtClean="0"/>
              <a:t>ŠTUCNE </a:t>
            </a:r>
          </a:p>
          <a:p>
            <a:r>
              <a:rPr lang="sk-SK" dirty="0" smtClean="0"/>
              <a:t>KORČULE</a:t>
            </a:r>
          </a:p>
          <a:p>
            <a:r>
              <a:rPr lang="sk-SK" dirty="0" smtClean="0"/>
              <a:t>HOKEJKA</a:t>
            </a:r>
          </a:p>
          <a:p>
            <a:r>
              <a:rPr lang="sk-SK" dirty="0" smtClean="0"/>
              <a:t>RUKAVICE</a:t>
            </a:r>
            <a:endParaRPr lang="sk-SK" dirty="0"/>
          </a:p>
        </p:txBody>
      </p:sp>
      <p:pic>
        <p:nvPicPr>
          <p:cNvPr id="4" name="Picture 2" descr="C:\Users\Dominika\Desktop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1524000"/>
            <a:ext cx="1143000" cy="1143000"/>
          </a:xfrm>
          <a:prstGeom prst="rect">
            <a:avLst/>
          </a:prstGeom>
          <a:noFill/>
        </p:spPr>
      </p:pic>
      <p:pic>
        <p:nvPicPr>
          <p:cNvPr id="5" name="Picture 8" descr="C:\Users\Dominika\Desktop\stiahnuť (1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81913" y="0"/>
            <a:ext cx="1462087" cy="1095154"/>
          </a:xfrm>
          <a:prstGeom prst="rect">
            <a:avLst/>
          </a:prstGeom>
          <a:noFill/>
        </p:spPr>
      </p:pic>
      <p:pic>
        <p:nvPicPr>
          <p:cNvPr id="6" name="Picture 10" descr="C:\Users\Dominika\Desktop\stiahnuť (1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524000"/>
            <a:ext cx="1376362" cy="1049677"/>
          </a:xfrm>
          <a:prstGeom prst="rect">
            <a:avLst/>
          </a:prstGeom>
          <a:noFill/>
        </p:spPr>
      </p:pic>
      <p:pic>
        <p:nvPicPr>
          <p:cNvPr id="7" name="Picture 11" descr="C:\Users\Dominika\Desktop\images (5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3124200"/>
            <a:ext cx="1223962" cy="1223962"/>
          </a:xfrm>
          <a:prstGeom prst="rect">
            <a:avLst/>
          </a:prstGeom>
          <a:noFill/>
        </p:spPr>
      </p:pic>
      <p:pic>
        <p:nvPicPr>
          <p:cNvPr id="8" name="Picture 6" descr="C:\Users\Dominika\Desktop\stiahnuť (7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7400" y="152400"/>
            <a:ext cx="1300162" cy="1300162"/>
          </a:xfrm>
          <a:prstGeom prst="rect">
            <a:avLst/>
          </a:prstGeom>
          <a:noFill/>
        </p:spPr>
      </p:pic>
      <p:pic>
        <p:nvPicPr>
          <p:cNvPr id="9" name="Picture 5" descr="C:\Users\Dominika\Desktop\images (3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72400" y="2667000"/>
            <a:ext cx="1147762" cy="1147762"/>
          </a:xfrm>
          <a:prstGeom prst="rect">
            <a:avLst/>
          </a:prstGeom>
          <a:noFill/>
        </p:spPr>
      </p:pic>
      <p:pic>
        <p:nvPicPr>
          <p:cNvPr id="10" name="Picture 4" descr="C:\Users\Dominika\Desktop\images (4)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48600" y="4114800"/>
            <a:ext cx="1143000" cy="1143000"/>
          </a:xfrm>
          <a:prstGeom prst="rect">
            <a:avLst/>
          </a:prstGeom>
          <a:noFill/>
        </p:spPr>
      </p:pic>
      <p:pic>
        <p:nvPicPr>
          <p:cNvPr id="12" name="Picture 12" descr="C:\Users\Dominika\Desktop\stiahnuť (12)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876800" y="4800600"/>
            <a:ext cx="1444679" cy="900381"/>
          </a:xfrm>
          <a:prstGeom prst="rect">
            <a:avLst/>
          </a:prstGeom>
          <a:noFill/>
        </p:spPr>
      </p:pic>
      <p:pic>
        <p:nvPicPr>
          <p:cNvPr id="13" name="Picture 7" descr="C:\Users\Dominika\Desktop\stiahnuť (1)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19600" y="3200400"/>
            <a:ext cx="1295400" cy="1295400"/>
          </a:xfrm>
          <a:prstGeom prst="rect">
            <a:avLst/>
          </a:prstGeom>
          <a:noFill/>
        </p:spPr>
      </p:pic>
      <p:pic>
        <p:nvPicPr>
          <p:cNvPr id="14" name="Picture 13" descr="C:\Users\Dominika\Desktop\stiahnuť (9)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315200" y="5334000"/>
            <a:ext cx="1000125" cy="1000125"/>
          </a:xfrm>
          <a:prstGeom prst="rect">
            <a:avLst/>
          </a:prstGeom>
          <a:noFill/>
        </p:spPr>
      </p:pic>
      <p:pic>
        <p:nvPicPr>
          <p:cNvPr id="15" name="Picture 16" descr="C:\Users\Dominika\Desktop\stiahnuť (8)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429000" y="5410200"/>
            <a:ext cx="1071562" cy="10715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ROZHODCOVIA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Rozhodca</a:t>
            </a:r>
            <a:r>
              <a:rPr lang="sk-SK" dirty="0" smtClean="0"/>
              <a:t> je osoba, ktorá dohliada na dodržiavanie pravidiel v </a:t>
            </a:r>
            <a:r>
              <a:rPr lang="sk-SK" dirty="0" smtClean="0">
                <a:hlinkClick r:id="rId2" tooltip="Šport"/>
              </a:rPr>
              <a:t>športe</a:t>
            </a:r>
            <a:r>
              <a:rPr lang="sk-SK" dirty="0" smtClean="0"/>
              <a:t>. V rôznych športoch sa rozlišujú rôzne rozhodcovské posty, napr. hlavný rozhodca, čiarový rozhodca, </a:t>
            </a:r>
            <a:r>
              <a:rPr lang="sk-SK" dirty="0" err="1" smtClean="0"/>
              <a:t>videorozhodca</a:t>
            </a:r>
            <a:r>
              <a:rPr lang="sk-SK" dirty="0" smtClean="0"/>
              <a:t> .</a:t>
            </a:r>
            <a:endParaRPr lang="sk-SK" dirty="0"/>
          </a:p>
        </p:txBody>
      </p:sp>
      <p:pic>
        <p:nvPicPr>
          <p:cNvPr id="4" name="Picture 18" descr="C:\Users\Dominika\Desktop\stiahnuť (1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4495800"/>
            <a:ext cx="2857500" cy="1600200"/>
          </a:xfrm>
          <a:prstGeom prst="rect">
            <a:avLst/>
          </a:prstGeom>
          <a:noFill/>
        </p:spPr>
      </p:pic>
      <p:pic>
        <p:nvPicPr>
          <p:cNvPr id="5" name="Picture 17" descr="C:\Users\Dominika\Desktop\stiahnuť (1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4038600"/>
            <a:ext cx="2133600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ĎAKUJEM ZA POZORNOSŤ</a:t>
            </a:r>
            <a:endParaRPr lang="sk-SK" dirty="0"/>
          </a:p>
        </p:txBody>
      </p:sp>
      <p:pic>
        <p:nvPicPr>
          <p:cNvPr id="3075" name="Picture 3" descr="C:\Users\Dominika\Desktop\autogramiada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5881" y="1784350"/>
            <a:ext cx="6849438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Vlastná 1">
      <a:dk1>
        <a:srgbClr val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89DEFF"/>
      </a:accent4>
      <a:accent5>
        <a:srgbClr val="20C8F7"/>
      </a:accent5>
      <a:accent6>
        <a:srgbClr val="02485C"/>
      </a:accent6>
      <a:hlink>
        <a:srgbClr val="C9FAED"/>
      </a:hlink>
      <a:folHlink>
        <a:srgbClr val="85DFD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76</TotalTime>
  <Words>208</Words>
  <Application>Microsoft Office PowerPoint</Application>
  <PresentationFormat>Prezentácia na obrazovke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Metro</vt:lpstr>
      <vt:lpstr>HOKEJ</vt:lpstr>
      <vt:lpstr>OFICIÁLNE PRAVYDLÁ</vt:lpstr>
      <vt:lpstr>OFICIÁLNE PRAVYDLÁ</vt:lpstr>
      <vt:lpstr>HRACIA PLOCHA</vt:lpstr>
      <vt:lpstr>POČET HRÁČOV NA ĽADE</vt:lpstr>
      <vt:lpstr>VÝSTROJ HRÁČOV</vt:lpstr>
      <vt:lpstr>ROZHODCOVIA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HOKEJ</dc:title>
  <dc:creator>Dominika</dc:creator>
  <cp:lastModifiedBy>Dominika Mikulasikova</cp:lastModifiedBy>
  <cp:revision>8</cp:revision>
  <dcterms:created xsi:type="dcterms:W3CDTF">2020-12-05T11:37:17Z</dcterms:created>
  <dcterms:modified xsi:type="dcterms:W3CDTF">2020-12-06T09:23:25Z</dcterms:modified>
</cp:coreProperties>
</file>