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161fe833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161fe833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161fe833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161fe833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161fe833d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161fe833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161fe833d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161fe833d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161fe833d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161fe833d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k.wikipedia.org/wiki/Zbra%C5%88" TargetMode="External"/><Relationship Id="rId4" Type="http://schemas.openxmlformats.org/officeDocument/2006/relationships/hyperlink" Target="https://sk.wikipedia.org/wiki/Bojov%C3%A9_umenie" TargetMode="External"/><Relationship Id="rId9" Type="http://schemas.openxmlformats.org/officeDocument/2006/relationships/image" Target="../media/image5.png"/><Relationship Id="rId5" Type="http://schemas.openxmlformats.org/officeDocument/2006/relationships/hyperlink" Target="https://sk.wikipedia.org/wiki/20._storo%C4%8Die" TargetMode="External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1531552" y="73035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 sz="5000">
                <a:solidFill>
                  <a:srgbClr val="FF0000"/>
                </a:solidFill>
              </a:rPr>
              <a:t>Môj obľúbený šport</a:t>
            </a:r>
            <a:endParaRPr b="1" i="1" sz="5000">
              <a:solidFill>
                <a:srgbClr val="FF0000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650" y="2674175"/>
            <a:ext cx="2381250" cy="238125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2145" y="2674175"/>
            <a:ext cx="3887754" cy="2381249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01375" y="12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0000"/>
                </a:solidFill>
              </a:rPr>
              <a:t>MMA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7475" y="620900"/>
            <a:ext cx="900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 sz="1500">
                <a:solidFill>
                  <a:srgbClr val="000000"/>
                </a:solidFill>
              </a:rPr>
              <a:t>MMA je zmiešaný šport všetkých bojových športov na svete.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plnokontaktní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bojový šport bez 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použitia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zbraní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umožňujúci údery i chvaty, boj v stoji a na zemi, a spájajúci rôzne techniky iných bojových športov i 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bojových umení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Vznikol na konci 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20. storočia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zo súťaží, ktorých cieľom bolo nájsť medzi rôznymi bojovými umeniami najúčinnejší spôsob boja v skutočných situáciách 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ozbrojeného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stretu.</a:t>
            </a:r>
            <a:endParaRPr b="1" i="1"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Hlavne v posledných rokoch sa dostáva na vrchol </a:t>
            </a:r>
            <a:r>
              <a:rPr b="1" i="1" lang="sk" sz="15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najsledovanejších</a:t>
            </a: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športov sveta.</a:t>
            </a:r>
            <a:endParaRPr b="1" i="1"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sk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Organizácie sveta: 1.UFC   2. Bellator   3.KSW     4.Oktagon( nachádza sa v česku a na slovensku </a:t>
            </a:r>
            <a:endParaRPr b="1" i="1"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8075" y="3578400"/>
            <a:ext cx="2273328" cy="1435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950" y="3578400"/>
            <a:ext cx="2552561" cy="1435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00" y="3578403"/>
            <a:ext cx="2325913" cy="1435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21525" y="3578400"/>
            <a:ext cx="1572426" cy="1435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>
                <a:solidFill>
                  <a:srgbClr val="FF0000"/>
                </a:solidFill>
              </a:rPr>
              <a:t>Pohlavia v MMA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919500"/>
            <a:ext cx="8725200" cy="3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 sz="1400">
                <a:solidFill>
                  <a:srgbClr val="000000"/>
                </a:solidFill>
              </a:rPr>
              <a:t>V MMA zápasia aj ženy a aj muži.Ale prevládajú v tomto športe hlavne muži.Aby to bolo vyrovnanejšie ta je to rozdelené na váhové kategorie.</a:t>
            </a:r>
            <a:endParaRPr b="1" i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sk" sz="1400">
                <a:solidFill>
                  <a:srgbClr val="FF0000"/>
                </a:solidFill>
              </a:rPr>
              <a:t>Muži</a:t>
            </a:r>
            <a:r>
              <a:rPr b="1" i="1" lang="sk" sz="1400">
                <a:solidFill>
                  <a:srgbClr val="000000"/>
                </a:solidFill>
              </a:rPr>
              <a:t>:</a:t>
            </a: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mušia váha (Flyweight) – do 56 kg                                       </a:t>
            </a:r>
            <a:r>
              <a:rPr b="1" i="1" lang="sk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Zeny</a:t>
            </a: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:women strawweight – do 52 kg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bantamová váha (women bantamweight) – do 61 kg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perová váha – do 66 kg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bantamová váha (bantamweight) – do 61 kg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685800" rtl="0" algn="l">
              <a:spcBef>
                <a:spcPts val="600"/>
              </a:spcBef>
              <a:spcAft>
                <a:spcPts val="0"/>
              </a:spcAft>
              <a:buClr>
                <a:srgbClr val="202122"/>
              </a:buClr>
              <a:buSzPts val="1400"/>
              <a:buFont typeface="Arial"/>
              <a:buChar char="●"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perová váha (Featherweight) – do 66 kg                   </a:t>
            </a:r>
            <a:r>
              <a:rPr b="1" i="1" lang="sk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 každej váhe je jeden </a:t>
            </a:r>
            <a:r>
              <a:rPr b="1" i="1" lang="sk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šampión</a:t>
            </a:r>
            <a:r>
              <a:rPr b="1" i="1" lang="sk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1" i="1" sz="14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6858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Font typeface="Arial"/>
              <a:buChar char="●"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ľahká váha (lightweight) – do 70 kg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6858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Font typeface="Arial"/>
              <a:buChar char="●"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welterová váha (welterweight) – do 77 kg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6858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Font typeface="Arial"/>
              <a:buChar char="●"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stredná váha (middleweight) – do 84 kg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6858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Font typeface="Arial"/>
              <a:buChar char="●"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poloťažká váha (light-heavyweight) – do 93 kg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6858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Font typeface="Arial"/>
              <a:buChar char="●"/>
            </a:pPr>
            <a:r>
              <a:rPr b="1" i="1" lang="sk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ťažká váha (heavyweight) – do 120 kg                           </a:t>
            </a:r>
            <a:endParaRPr b="1" i="1"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 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349" y="3679350"/>
            <a:ext cx="2217875" cy="146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0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>
                <a:solidFill>
                  <a:srgbClr val="FF0000"/>
                </a:solidFill>
              </a:rPr>
              <a:t>Pravidlá v MMA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>
                <a:solidFill>
                  <a:srgbClr val="000000"/>
                </a:solidFill>
              </a:rPr>
              <a:t>Jediný kto môže v klietke zastaviť zápas je rozhodca alebo ak sa jeden zo zápasníkov vzdá.</a:t>
            </a:r>
            <a:endParaRPr b="1"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sk">
                <a:solidFill>
                  <a:srgbClr val="000000"/>
                </a:solidFill>
              </a:rPr>
              <a:t>Zápas je dlhý 3 kolá po 5 min alebo ked je titulový tak je 5 kôl po 5 minút.</a:t>
            </a:r>
            <a:endParaRPr b="1"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sk">
                <a:solidFill>
                  <a:srgbClr val="000000"/>
                </a:solidFill>
              </a:rPr>
              <a:t>Ak za zápas neskončí do časového limitu tak 3 rozhodcovia čo sedia vedľa klietky, rozhodnú o vítazovi takzvane na body. Rozhodcovia celý zápas sledujú a bodujú.  V MMA sú aj zázane techniky a tých je 31.</a:t>
            </a:r>
            <a:endParaRPr b="1"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350" y="3057050"/>
            <a:ext cx="1942776" cy="194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 sz="3000">
                <a:solidFill>
                  <a:srgbClr val="FF0000"/>
                </a:solidFill>
              </a:rPr>
              <a:t>Moji </a:t>
            </a:r>
            <a:r>
              <a:rPr b="1" i="1" lang="sk" sz="3000">
                <a:solidFill>
                  <a:srgbClr val="FF0000"/>
                </a:solidFill>
              </a:rPr>
              <a:t>obľúbení</a:t>
            </a:r>
            <a:r>
              <a:rPr b="1" i="1" lang="sk" sz="3000">
                <a:solidFill>
                  <a:srgbClr val="FF0000"/>
                </a:solidFill>
              </a:rPr>
              <a:t> zápasníci</a:t>
            </a:r>
            <a:r>
              <a:rPr lang="sk"/>
              <a:t>.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 sz="2000">
                <a:solidFill>
                  <a:srgbClr val="FF0000"/>
                </a:solidFill>
              </a:rPr>
              <a:t>Conor MCGregor </a:t>
            </a:r>
            <a:r>
              <a:rPr b="1" i="1" lang="sk" sz="2000">
                <a:solidFill>
                  <a:srgbClr val="000000"/>
                </a:solidFill>
              </a:rPr>
              <a:t>                                                     </a:t>
            </a:r>
            <a:r>
              <a:rPr b="1" i="1" lang="sk" sz="2000">
                <a:solidFill>
                  <a:srgbClr val="FF0000"/>
                </a:solidFill>
              </a:rPr>
              <a:t> Dustin Poirier</a:t>
            </a:r>
            <a:endParaRPr b="1" i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sk" sz="2000">
                <a:solidFill>
                  <a:srgbClr val="000000"/>
                </a:solidFill>
              </a:rPr>
              <a:t>Bývalý</a:t>
            </a:r>
            <a:r>
              <a:rPr b="1" i="1" lang="sk" sz="2000">
                <a:solidFill>
                  <a:srgbClr val="000000"/>
                </a:solidFill>
              </a:rPr>
              <a:t> dvojnásobný </a:t>
            </a:r>
            <a:r>
              <a:rPr b="1" i="1" lang="sk" sz="2000">
                <a:solidFill>
                  <a:srgbClr val="000000"/>
                </a:solidFill>
              </a:rPr>
              <a:t>šampión</a:t>
            </a:r>
            <a:r>
              <a:rPr b="1" i="1" lang="sk" sz="2000">
                <a:solidFill>
                  <a:srgbClr val="000000"/>
                </a:solidFill>
              </a:rPr>
              <a:t> v UFC               V minulosti vyzval Gregora     </a:t>
            </a:r>
            <a:endParaRPr b="1" i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sk" sz="2000">
                <a:solidFill>
                  <a:srgbClr val="000000"/>
                </a:solidFill>
              </a:rPr>
              <a:t>                                                                               o titul ktorý ale prehral.</a:t>
            </a:r>
            <a:endParaRPr b="1" i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 sz="2000">
              <a:solidFill>
                <a:srgbClr val="0000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75" y="2324205"/>
            <a:ext cx="3990525" cy="224467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350" y="2830350"/>
            <a:ext cx="3703599" cy="2083274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4800">
                <a:solidFill>
                  <a:srgbClr val="000000"/>
                </a:solidFill>
              </a:rPr>
              <a:t>       </a:t>
            </a:r>
            <a:r>
              <a:rPr lang="sk" sz="4800">
                <a:solidFill>
                  <a:srgbClr val="000000"/>
                </a:solidFill>
              </a:rPr>
              <a:t>Ďakujem</a:t>
            </a:r>
            <a:r>
              <a:rPr lang="sk" sz="4800">
                <a:solidFill>
                  <a:srgbClr val="000000"/>
                </a:solidFill>
              </a:rPr>
              <a:t> za pozornosť 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>
                <a:solidFill>
                  <a:srgbClr val="000000"/>
                </a:solidFill>
              </a:rPr>
              <a:t>                                                                         </a:t>
            </a:r>
            <a:r>
              <a:rPr b="1" i="1" lang="sk">
                <a:solidFill>
                  <a:srgbClr val="000000"/>
                </a:solidFill>
              </a:rPr>
              <a:t>Vyrobil Samuel Janíček  9.B</a:t>
            </a:r>
            <a:endParaRPr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