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Vyoralova" userId="325b723515e4d0dd" providerId="LiveId" clId="{E0897E7C-B3FB-4965-B99B-946E1B7E1593}"/>
    <pc:docChg chg="undo custSel addSld delSld modSld sldOrd">
      <pc:chgData name="Renata Vyoralova" userId="325b723515e4d0dd" providerId="LiveId" clId="{E0897E7C-B3FB-4965-B99B-946E1B7E1593}" dt="2020-10-13T13:52:47.376" v="606" actId="20577"/>
      <pc:docMkLst>
        <pc:docMk/>
      </pc:docMkLst>
      <pc:sldChg chg="modSp new mod">
        <pc:chgData name="Renata Vyoralova" userId="325b723515e4d0dd" providerId="LiveId" clId="{E0897E7C-B3FB-4965-B99B-946E1B7E1593}" dt="2020-10-13T13:11:53.792" v="49"/>
        <pc:sldMkLst>
          <pc:docMk/>
          <pc:sldMk cId="507099651" sldId="256"/>
        </pc:sldMkLst>
        <pc:spChg chg="mod">
          <ac:chgData name="Renata Vyoralova" userId="325b723515e4d0dd" providerId="LiveId" clId="{E0897E7C-B3FB-4965-B99B-946E1B7E1593}" dt="2020-10-13T13:11:53.792" v="49"/>
          <ac:spMkLst>
            <pc:docMk/>
            <pc:sldMk cId="507099651" sldId="256"/>
            <ac:spMk id="2" creationId="{ED12CE5A-C2DB-4C79-AEB0-6A9372C00061}"/>
          </ac:spMkLst>
        </pc:spChg>
        <pc:spChg chg="mod">
          <ac:chgData name="Renata Vyoralova" userId="325b723515e4d0dd" providerId="LiveId" clId="{E0897E7C-B3FB-4965-B99B-946E1B7E1593}" dt="2020-10-13T13:11:53.792" v="49"/>
          <ac:spMkLst>
            <pc:docMk/>
            <pc:sldMk cId="507099651" sldId="256"/>
            <ac:spMk id="3" creationId="{8B81E3F9-F073-4D18-A64D-22ABA32B064D}"/>
          </ac:spMkLst>
        </pc:spChg>
      </pc:sldChg>
      <pc:sldChg chg="addSp delSp modSp new mod ord">
        <pc:chgData name="Renata Vyoralova" userId="325b723515e4d0dd" providerId="LiveId" clId="{E0897E7C-B3FB-4965-B99B-946E1B7E1593}" dt="2020-10-13T13:41:30.560" v="580"/>
        <pc:sldMkLst>
          <pc:docMk/>
          <pc:sldMk cId="655020471" sldId="257"/>
        </pc:sldMkLst>
        <pc:spChg chg="mod">
          <ac:chgData name="Renata Vyoralova" userId="325b723515e4d0dd" providerId="LiveId" clId="{E0897E7C-B3FB-4965-B99B-946E1B7E1593}" dt="2020-10-13T13:12:52.124" v="63" actId="20577"/>
          <ac:spMkLst>
            <pc:docMk/>
            <pc:sldMk cId="655020471" sldId="257"/>
            <ac:spMk id="2" creationId="{BF8EB8C1-D6DE-4822-A9C6-6E6C21F27ACE}"/>
          </ac:spMkLst>
        </pc:spChg>
        <pc:spChg chg="del">
          <ac:chgData name="Renata Vyoralova" userId="325b723515e4d0dd" providerId="LiveId" clId="{E0897E7C-B3FB-4965-B99B-946E1B7E1593}" dt="2020-10-13T13:30:16.572" v="293"/>
          <ac:spMkLst>
            <pc:docMk/>
            <pc:sldMk cId="655020471" sldId="257"/>
            <ac:spMk id="3" creationId="{E6C2B374-D60F-45F2-B95B-C05999E458DE}"/>
          </ac:spMkLst>
        </pc:spChg>
        <pc:spChg chg="mod">
          <ac:chgData name="Renata Vyoralova" userId="325b723515e4d0dd" providerId="LiveId" clId="{E0897E7C-B3FB-4965-B99B-946E1B7E1593}" dt="2020-10-13T13:14:19.834" v="85" actId="20577"/>
          <ac:spMkLst>
            <pc:docMk/>
            <pc:sldMk cId="655020471" sldId="257"/>
            <ac:spMk id="4" creationId="{F1E35853-1692-4B84-9E56-EADC870D9067}"/>
          </ac:spMkLst>
        </pc:spChg>
        <pc:picChg chg="add mod">
          <ac:chgData name="Renata Vyoralova" userId="325b723515e4d0dd" providerId="LiveId" clId="{E0897E7C-B3FB-4965-B99B-946E1B7E1593}" dt="2020-10-13T13:30:25.795" v="296" actId="1076"/>
          <ac:picMkLst>
            <pc:docMk/>
            <pc:sldMk cId="655020471" sldId="257"/>
            <ac:picMk id="6" creationId="{A6B60B6B-8B3A-40BE-8479-A5764236A1DE}"/>
          </ac:picMkLst>
        </pc:picChg>
        <pc:picChg chg="add mod">
          <ac:chgData name="Renata Vyoralova" userId="325b723515e4d0dd" providerId="LiveId" clId="{E0897E7C-B3FB-4965-B99B-946E1B7E1593}" dt="2020-10-13T13:31:23.988" v="310" actId="1076"/>
          <ac:picMkLst>
            <pc:docMk/>
            <pc:sldMk cId="655020471" sldId="257"/>
            <ac:picMk id="8" creationId="{95D56773-EEDE-4246-A8D8-A43C65218B65}"/>
          </ac:picMkLst>
        </pc:picChg>
        <pc:picChg chg="add mod">
          <ac:chgData name="Renata Vyoralova" userId="325b723515e4d0dd" providerId="LiveId" clId="{E0897E7C-B3FB-4965-B99B-946E1B7E1593}" dt="2020-10-13T13:31:26.878" v="311" actId="1076"/>
          <ac:picMkLst>
            <pc:docMk/>
            <pc:sldMk cId="655020471" sldId="257"/>
            <ac:picMk id="10" creationId="{BE0C5B12-46E8-4834-AC12-83F4AFEDB7EC}"/>
          </ac:picMkLst>
        </pc:picChg>
      </pc:sldChg>
      <pc:sldChg chg="new del">
        <pc:chgData name="Renata Vyoralova" userId="325b723515e4d0dd" providerId="LiveId" clId="{E0897E7C-B3FB-4965-B99B-946E1B7E1593}" dt="2020-10-13T13:21:48.154" v="164" actId="2696"/>
        <pc:sldMkLst>
          <pc:docMk/>
          <pc:sldMk cId="4229902229" sldId="258"/>
        </pc:sldMkLst>
      </pc:sldChg>
      <pc:sldChg chg="addSp modSp new mod">
        <pc:chgData name="Renata Vyoralova" userId="325b723515e4d0dd" providerId="LiveId" clId="{E0897E7C-B3FB-4965-B99B-946E1B7E1593}" dt="2020-10-13T13:20:04.925" v="163" actId="1076"/>
        <pc:sldMkLst>
          <pc:docMk/>
          <pc:sldMk cId="1761918313" sldId="259"/>
        </pc:sldMkLst>
        <pc:spChg chg="mod">
          <ac:chgData name="Renata Vyoralova" userId="325b723515e4d0dd" providerId="LiveId" clId="{E0897E7C-B3FB-4965-B99B-946E1B7E1593}" dt="2020-10-13T13:16:16.805" v="104" actId="20577"/>
          <ac:spMkLst>
            <pc:docMk/>
            <pc:sldMk cId="1761918313" sldId="259"/>
            <ac:spMk id="3" creationId="{F5BCF76A-D817-4235-B51E-450EFD086917}"/>
          </ac:spMkLst>
        </pc:spChg>
        <pc:spChg chg="mod">
          <ac:chgData name="Renata Vyoralova" userId="325b723515e4d0dd" providerId="LiveId" clId="{E0897E7C-B3FB-4965-B99B-946E1B7E1593}" dt="2020-10-13T13:17:58.553" v="126" actId="20577"/>
          <ac:spMkLst>
            <pc:docMk/>
            <pc:sldMk cId="1761918313" sldId="259"/>
            <ac:spMk id="5" creationId="{77962BBA-00D5-4E28-9549-8255C7C7A209}"/>
          </ac:spMkLst>
        </pc:spChg>
        <pc:spChg chg="mod">
          <ac:chgData name="Renata Vyoralova" userId="325b723515e4d0dd" providerId="LiveId" clId="{E0897E7C-B3FB-4965-B99B-946E1B7E1593}" dt="2020-10-13T13:19:38.905" v="153" actId="20577"/>
          <ac:spMkLst>
            <pc:docMk/>
            <pc:sldMk cId="1761918313" sldId="259"/>
            <ac:spMk id="7" creationId="{5D43C30D-33E2-4E7C-90BD-AF9525C813F5}"/>
          </ac:spMkLst>
        </pc:spChg>
        <pc:picChg chg="add mod">
          <ac:chgData name="Renata Vyoralova" userId="325b723515e4d0dd" providerId="LiveId" clId="{E0897E7C-B3FB-4965-B99B-946E1B7E1593}" dt="2020-10-13T13:20:04.925" v="163" actId="1076"/>
          <ac:picMkLst>
            <pc:docMk/>
            <pc:sldMk cId="1761918313" sldId="259"/>
            <ac:picMk id="10" creationId="{8C55A2D6-C9A6-4B62-BD80-4C288FF19577}"/>
          </ac:picMkLst>
        </pc:picChg>
        <pc:picChg chg="add mod">
          <ac:chgData name="Renata Vyoralova" userId="325b723515e4d0dd" providerId="LiveId" clId="{E0897E7C-B3FB-4965-B99B-946E1B7E1593}" dt="2020-10-13T13:20:02.011" v="162" actId="1076"/>
          <ac:picMkLst>
            <pc:docMk/>
            <pc:sldMk cId="1761918313" sldId="259"/>
            <ac:picMk id="12" creationId="{AD84C13C-7328-4F94-849D-AC17C2FCF6B8}"/>
          </ac:picMkLst>
        </pc:picChg>
        <pc:picChg chg="add mod">
          <ac:chgData name="Renata Vyoralova" userId="325b723515e4d0dd" providerId="LiveId" clId="{E0897E7C-B3FB-4965-B99B-946E1B7E1593}" dt="2020-10-13T13:19:59.950" v="161" actId="1076"/>
          <ac:picMkLst>
            <pc:docMk/>
            <pc:sldMk cId="1761918313" sldId="259"/>
            <ac:picMk id="14" creationId="{DE54AE92-8E48-481F-B73C-5AA8732F9FB9}"/>
          </ac:picMkLst>
        </pc:picChg>
      </pc:sldChg>
      <pc:sldChg chg="addSp delSp modSp new mod">
        <pc:chgData name="Renata Vyoralova" userId="325b723515e4d0dd" providerId="LiveId" clId="{E0897E7C-B3FB-4965-B99B-946E1B7E1593}" dt="2020-10-13T13:52:47.376" v="606" actId="20577"/>
        <pc:sldMkLst>
          <pc:docMk/>
          <pc:sldMk cId="1308104578" sldId="260"/>
        </pc:sldMkLst>
        <pc:spChg chg="mod">
          <ac:chgData name="Renata Vyoralova" userId="325b723515e4d0dd" providerId="LiveId" clId="{E0897E7C-B3FB-4965-B99B-946E1B7E1593}" dt="2020-10-13T13:22:38.464" v="184" actId="20577"/>
          <ac:spMkLst>
            <pc:docMk/>
            <pc:sldMk cId="1308104578" sldId="260"/>
            <ac:spMk id="2" creationId="{6D3CAA8E-5A9F-4CB3-B489-9F30F6CBE3D9}"/>
          </ac:spMkLst>
        </pc:spChg>
        <pc:spChg chg="del">
          <ac:chgData name="Renata Vyoralova" userId="325b723515e4d0dd" providerId="LiveId" clId="{E0897E7C-B3FB-4965-B99B-946E1B7E1593}" dt="2020-10-13T13:26:33.285" v="265"/>
          <ac:spMkLst>
            <pc:docMk/>
            <pc:sldMk cId="1308104578" sldId="260"/>
            <ac:spMk id="3" creationId="{30E29093-A871-46D2-926D-DF1346F2E8E2}"/>
          </ac:spMkLst>
        </pc:spChg>
        <pc:spChg chg="mod">
          <ac:chgData name="Renata Vyoralova" userId="325b723515e4d0dd" providerId="LiveId" clId="{E0897E7C-B3FB-4965-B99B-946E1B7E1593}" dt="2020-10-13T13:52:47.376" v="606" actId="20577"/>
          <ac:spMkLst>
            <pc:docMk/>
            <pc:sldMk cId="1308104578" sldId="260"/>
            <ac:spMk id="4" creationId="{815B389D-5F06-4615-AE5B-6BAA878FDC79}"/>
          </ac:spMkLst>
        </pc:spChg>
        <pc:picChg chg="add mod">
          <ac:chgData name="Renata Vyoralova" userId="325b723515e4d0dd" providerId="LiveId" clId="{E0897E7C-B3FB-4965-B99B-946E1B7E1593}" dt="2020-10-13T13:28:55.392" v="290" actId="1076"/>
          <ac:picMkLst>
            <pc:docMk/>
            <pc:sldMk cId="1308104578" sldId="260"/>
            <ac:picMk id="6" creationId="{DB08F749-F1C7-439C-AD8E-55AF8E938EE3}"/>
          </ac:picMkLst>
        </pc:picChg>
        <pc:picChg chg="add mod">
          <ac:chgData name="Renata Vyoralova" userId="325b723515e4d0dd" providerId="LiveId" clId="{E0897E7C-B3FB-4965-B99B-946E1B7E1593}" dt="2020-10-13T13:28:57.114" v="291" actId="1076"/>
          <ac:picMkLst>
            <pc:docMk/>
            <pc:sldMk cId="1308104578" sldId="260"/>
            <ac:picMk id="8" creationId="{512E9250-1F58-400E-A7E0-62DBB6F9B916}"/>
          </ac:picMkLst>
        </pc:picChg>
        <pc:picChg chg="add mod">
          <ac:chgData name="Renata Vyoralova" userId="325b723515e4d0dd" providerId="LiveId" clId="{E0897E7C-B3FB-4965-B99B-946E1B7E1593}" dt="2020-10-13T13:28:59.215" v="292" actId="1076"/>
          <ac:picMkLst>
            <pc:docMk/>
            <pc:sldMk cId="1308104578" sldId="260"/>
            <ac:picMk id="10" creationId="{BC2ECADD-6DF5-4C05-9B62-B1351C8113F8}"/>
          </ac:picMkLst>
        </pc:picChg>
      </pc:sldChg>
      <pc:sldChg chg="addSp delSp modSp new mod ord">
        <pc:chgData name="Renata Vyoralova" userId="325b723515e4d0dd" providerId="LiveId" clId="{E0897E7C-B3FB-4965-B99B-946E1B7E1593}" dt="2020-10-13T13:38:01.943" v="521"/>
        <pc:sldMkLst>
          <pc:docMk/>
          <pc:sldMk cId="1887662537" sldId="261"/>
        </pc:sldMkLst>
        <pc:spChg chg="mod">
          <ac:chgData name="Renata Vyoralova" userId="325b723515e4d0dd" providerId="LiveId" clId="{E0897E7C-B3FB-4965-B99B-946E1B7E1593}" dt="2020-10-13T13:32:58.174" v="322" actId="20577"/>
          <ac:spMkLst>
            <pc:docMk/>
            <pc:sldMk cId="1887662537" sldId="261"/>
            <ac:spMk id="2" creationId="{47F63EF6-E250-4D1B-B641-7ED4E3461674}"/>
          </ac:spMkLst>
        </pc:spChg>
        <pc:spChg chg="mod">
          <ac:chgData name="Renata Vyoralova" userId="325b723515e4d0dd" providerId="LiveId" clId="{E0897E7C-B3FB-4965-B99B-946E1B7E1593}" dt="2020-10-13T13:37:24.372" v="517" actId="20577"/>
          <ac:spMkLst>
            <pc:docMk/>
            <pc:sldMk cId="1887662537" sldId="261"/>
            <ac:spMk id="3" creationId="{64DCD84E-D420-492A-8FB0-74F1CBD88A35}"/>
          </ac:spMkLst>
        </pc:spChg>
        <pc:picChg chg="add mod">
          <ac:chgData name="Renata Vyoralova" userId="325b723515e4d0dd" providerId="LiveId" clId="{E0897E7C-B3FB-4965-B99B-946E1B7E1593}" dt="2020-10-13T13:37:39.326" v="518" actId="1076"/>
          <ac:picMkLst>
            <pc:docMk/>
            <pc:sldMk cId="1887662537" sldId="261"/>
            <ac:picMk id="5" creationId="{81EA3B26-049E-4687-96AE-2DE9DD65C342}"/>
          </ac:picMkLst>
        </pc:picChg>
        <pc:picChg chg="add del mod">
          <ac:chgData name="Renata Vyoralova" userId="325b723515e4d0dd" providerId="LiveId" clId="{E0897E7C-B3FB-4965-B99B-946E1B7E1593}" dt="2020-10-13T13:33:59.367" v="329" actId="478"/>
          <ac:picMkLst>
            <pc:docMk/>
            <pc:sldMk cId="1887662537" sldId="261"/>
            <ac:picMk id="7" creationId="{8552926C-13FC-4AE4-A652-32CB9E9D42C5}"/>
          </ac:picMkLst>
        </pc:picChg>
        <pc:picChg chg="add mod">
          <ac:chgData name="Renata Vyoralova" userId="325b723515e4d0dd" providerId="LiveId" clId="{E0897E7C-B3FB-4965-B99B-946E1B7E1593}" dt="2020-10-13T13:37:41.120" v="519" actId="1076"/>
          <ac:picMkLst>
            <pc:docMk/>
            <pc:sldMk cId="1887662537" sldId="261"/>
            <ac:picMk id="9" creationId="{4BCC49C7-8CF1-4257-A186-6604DC6BA892}"/>
          </ac:picMkLst>
        </pc:picChg>
      </pc:sldChg>
      <pc:sldChg chg="addSp delSp modSp new mod">
        <pc:chgData name="Renata Vyoralova" userId="325b723515e4d0dd" providerId="LiveId" clId="{E0897E7C-B3FB-4965-B99B-946E1B7E1593}" dt="2020-10-13T13:42:49.117" v="601" actId="20577"/>
        <pc:sldMkLst>
          <pc:docMk/>
          <pc:sldMk cId="2649158758" sldId="262"/>
        </pc:sldMkLst>
        <pc:spChg chg="mod">
          <ac:chgData name="Renata Vyoralova" userId="325b723515e4d0dd" providerId="LiveId" clId="{E0897E7C-B3FB-4965-B99B-946E1B7E1593}" dt="2020-10-13T13:42:49.117" v="601" actId="20577"/>
          <ac:spMkLst>
            <pc:docMk/>
            <pc:sldMk cId="2649158758" sldId="262"/>
            <ac:spMk id="2" creationId="{99AA7865-077B-4CB4-8A09-8BAF686113C5}"/>
          </ac:spMkLst>
        </pc:spChg>
        <pc:picChg chg="add del mod">
          <ac:chgData name="Renata Vyoralova" userId="325b723515e4d0dd" providerId="LiveId" clId="{E0897E7C-B3FB-4965-B99B-946E1B7E1593}" dt="2020-10-13T13:40:10.669" v="574" actId="478"/>
          <ac:picMkLst>
            <pc:docMk/>
            <pc:sldMk cId="2649158758" sldId="262"/>
            <ac:picMk id="4" creationId="{CDC6AA11-0671-463E-9A46-640DDFD02C76}"/>
          </ac:picMkLst>
        </pc:picChg>
        <pc:picChg chg="add del mod">
          <ac:chgData name="Renata Vyoralova" userId="325b723515e4d0dd" providerId="LiveId" clId="{E0897E7C-B3FB-4965-B99B-946E1B7E1593}" dt="2020-10-13T13:42:34.042" v="581" actId="478"/>
          <ac:picMkLst>
            <pc:docMk/>
            <pc:sldMk cId="2649158758" sldId="262"/>
            <ac:picMk id="6" creationId="{B43A88BD-4899-4113-8B69-FEE63F6B6F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473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654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883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22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294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183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28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441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158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66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10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89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791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594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201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501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06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BFDD991-0D77-4330-AD1D-9F3202E1BAD7}" type="datetimeFigureOut">
              <a:rPr lang="sk-SK" smtClean="0"/>
              <a:t>13. 10. 2020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2C9A3A7-022B-4A54-9548-EB904D6F892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2CE5A-C2DB-4C79-AEB0-6A9372C00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LYŽOVANIE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81E3F9-F073-4D18-A64D-22ABA32B0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Nikola </a:t>
            </a:r>
            <a:r>
              <a:rPr lang="sk-SK" dirty="0" err="1"/>
              <a:t>Zelenajová</a:t>
            </a:r>
            <a:r>
              <a:rPr lang="sk-SK" dirty="0"/>
              <a:t> 6.B</a:t>
            </a:r>
          </a:p>
        </p:txBody>
      </p:sp>
    </p:spTree>
    <p:extLst>
      <p:ext uri="{BB962C8B-B14F-4D97-AF65-F5344CB8AC3E}">
        <p14:creationId xmlns:p14="http://schemas.microsoft.com/office/powerpoint/2010/main" val="50709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EB8C1-D6DE-4822-A9C6-6E6C21F2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Lyžovanie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A6B60B6B-8B3A-40BE-8479-A5764236A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34" y="674914"/>
            <a:ext cx="3462030" cy="194739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E35853-1692-4B84-9E56-EADC870D9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-</a:t>
            </a:r>
            <a:r>
              <a:rPr lang="sk-SK" dirty="0"/>
              <a:t> je zimný šport, ktorý spočíva v pohybe človeka vlastnou silou po snehu na lyžiach, čo je pár dlhých úzkych dosiek, pôvodne drevených. Ako alternatíva k lyžiam sa používa aj snowboard, čo je jedna širšia doska, ku ktorej sú pripevnené obe chodidlá.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5D56773-EEDE-4246-A8D8-A43C65218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58" y="1560140"/>
            <a:ext cx="3779948" cy="212433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BE0C5B12-46E8-4834-AC12-83F4AFEDB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49" y="3913764"/>
            <a:ext cx="3690923" cy="27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2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43552-226F-428C-B55A-3499B70E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BCF76A-D817-4235-B51E-450EFD086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Skok na lyžiach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B412C8-C193-4841-861A-3AA266C1365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962BBA-00D5-4E28-9549-8255C7C7A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Bežecké lyžovanie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B245007-7C82-4BBF-8BE7-488C47D841A4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D43C30D-33E2-4E7C-90BD-AF9525C81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Slalom na lyžiach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A7492A8-0DFA-47C2-A4FA-C53933FCEB6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C55A2D6-C9A6-4B62-BD80-4C288FF19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0" y="3347712"/>
            <a:ext cx="2947258" cy="203605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D84C13C-7328-4F94-849D-AC17C2FCF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63" y="3980332"/>
            <a:ext cx="3675107" cy="2452299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E54AE92-8E48-481F-B73C-5AA8732F9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35" y="3229735"/>
            <a:ext cx="3405487" cy="227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1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CAA8E-5A9F-4CB3-B489-9F30F6CB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Petra </a:t>
            </a:r>
            <a:r>
              <a:rPr lang="sk-SK" dirty="0" err="1"/>
              <a:t>Vlhová</a:t>
            </a:r>
            <a:endParaRPr lang="sk-SK" dirty="0"/>
          </a:p>
        </p:txBody>
      </p:sp>
      <p:pic>
        <p:nvPicPr>
          <p:cNvPr id="6" name="Zástupný objekt pre obrázok 5">
            <a:extLst>
              <a:ext uri="{FF2B5EF4-FFF2-40B4-BE49-F238E27FC236}">
                <a16:creationId xmlns:a16="http://schemas.microsoft.com/office/drawing/2014/main" id="{DB08F749-F1C7-439C-AD8E-55AF8E938E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r="14807"/>
          <a:stretch>
            <a:fillRect/>
          </a:stretch>
        </p:blipFill>
        <p:spPr>
          <a:xfrm>
            <a:off x="9332985" y="1348273"/>
            <a:ext cx="2598220" cy="368092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5B389D-5F06-4615-AE5B-6BAA878FD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1600" dirty="0"/>
              <a:t>-je slovenská zjazdová lyžiarka a úradujúca majsterka sveta v obrovskom slalome. Na majstrovstvách sveta v 2019 vo švédskom </a:t>
            </a:r>
            <a:r>
              <a:rPr lang="sk-SK" sz="1600" dirty="0" err="1"/>
              <a:t>Åre</a:t>
            </a:r>
            <a:r>
              <a:rPr lang="sk-SK" sz="1600" dirty="0"/>
              <a:t> získala okrem zlatej medaily aj striebro z alpskej kombinácie a bronz zo slalomu.</a:t>
            </a:r>
          </a:p>
          <a:p>
            <a:r>
              <a:rPr lang="sk-SK" sz="1600" dirty="0"/>
              <a:t>-narodila sa </a:t>
            </a:r>
            <a:r>
              <a:rPr lang="sk-SK" sz="1600"/>
              <a:t>13.júna </a:t>
            </a:r>
            <a:r>
              <a:rPr lang="sk-SK" sz="1600" dirty="0"/>
              <a:t>1995 v Liptovskom </a:t>
            </a:r>
            <a:r>
              <a:rPr lang="sk-SK" sz="1600" dirty="0" err="1"/>
              <a:t>Miluláši</a:t>
            </a:r>
            <a:r>
              <a:rPr lang="sk-SK" sz="1600" dirty="0"/>
              <a:t>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12E9250-1F58-400E-A7E0-62DBB6F9B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38" y="639146"/>
            <a:ext cx="3574515" cy="227731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BC2ECADD-6DF5-4C05-9B62-B1351C811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08" y="3429000"/>
            <a:ext cx="3859212" cy="25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0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63EF6-E250-4D1B-B641-7ED4E346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DCD84E-D420-492A-8FB0-74F1CBD88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-lyžujem sa 2-3 roky a dosť ma to baví a cez zimu to </a:t>
            </a:r>
            <a:r>
              <a:rPr lang="sk-SK" dirty="0" err="1"/>
              <a:t>berem</a:t>
            </a:r>
            <a:r>
              <a:rPr lang="sk-SK" dirty="0"/>
              <a:t> ako moje hobby, chodíme sa lyžovať na Donovaly a každým rokom sa lepším :))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1EA3B26-049E-4687-96AE-2DE9DD65C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257431"/>
            <a:ext cx="2805922" cy="280592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BCC49C7-8CF1-4257-A186-6604DC6BA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1" y="1082352"/>
            <a:ext cx="2120381" cy="37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6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A7865-077B-4CB4-8A09-8BAF6861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649158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TM02900722[[fn=Ión – zasadacia miestnosť]]</Template>
  <TotalTime>33</TotalTime>
  <Words>145</Words>
  <Application>Microsoft Office PowerPoint</Application>
  <PresentationFormat>Širokouhlá</PresentationFormat>
  <Paragraphs>13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Ión − zasadacia miestnosť</vt:lpstr>
      <vt:lpstr>LYŽOVANIE</vt:lpstr>
      <vt:lpstr>Lyžovanie</vt:lpstr>
      <vt:lpstr>Prezentácia programu PowerPoint</vt:lpstr>
      <vt:lpstr>Petra Vlhová</vt:lpstr>
      <vt:lpstr>JA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LYŽOVANIE</dc:title>
  <dc:creator>Renata Vyoralova</dc:creator>
  <cp:lastModifiedBy>Renata Vyoralova</cp:lastModifiedBy>
  <cp:revision>3</cp:revision>
  <dcterms:created xsi:type="dcterms:W3CDTF">2020-10-13T13:09:06Z</dcterms:created>
  <dcterms:modified xsi:type="dcterms:W3CDTF">2020-10-13T13:52:50Z</dcterms:modified>
</cp:coreProperties>
</file>