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64" r:id="rId6"/>
    <p:sldId id="259" r:id="rId7"/>
    <p:sldId id="260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7A789-57D7-4750-8658-70BF81101439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62DD7-8C01-4601-85EC-2F0A5E2B3F7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0272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1125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6580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155313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61370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14219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62090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70431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98788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8381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7802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057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7824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7476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6014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8290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4697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7900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D0BC0-6DB2-477A-BBF8-840ACCF916D3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971C4-B651-4C4E-970C-730E16DB6BD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16662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8C666D-2962-4253-B243-EE17C9548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129" y="2677441"/>
            <a:ext cx="8424169" cy="1325563"/>
          </a:xfrm>
        </p:spPr>
        <p:txBody>
          <a:bodyPr>
            <a:normAutofit/>
          </a:bodyPr>
          <a:lstStyle/>
          <a:p>
            <a:r>
              <a:rPr lang="sk-SK" dirty="0"/>
              <a:t>                                                      </a:t>
            </a:r>
            <a:r>
              <a:rPr lang="sk-SK" b="1" i="1" dirty="0">
                <a:solidFill>
                  <a:srgbClr val="FF0000"/>
                </a:solidFill>
              </a:rPr>
              <a:t>Les </a:t>
            </a:r>
            <a:r>
              <a:rPr lang="sk-SK" b="1" i="1" dirty="0" err="1">
                <a:solidFill>
                  <a:srgbClr val="FF0000"/>
                </a:solidFill>
              </a:rPr>
              <a:t>Burkittsville</a:t>
            </a:r>
            <a:endParaRPr lang="sk-SK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21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31DFBC-9970-4731-821E-D4A22DA97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1056" y="484632"/>
            <a:ext cx="8447192" cy="749364"/>
          </a:xfrm>
        </p:spPr>
        <p:txBody>
          <a:bodyPr>
            <a:normAutofit fontScale="90000"/>
          </a:bodyPr>
          <a:lstStyle/>
          <a:p>
            <a:r>
              <a:rPr lang="sk-SK" dirty="0"/>
              <a:t>                                                            </a:t>
            </a:r>
            <a:r>
              <a:rPr lang="sk-SK" b="1" i="1" dirty="0">
                <a:solidFill>
                  <a:srgbClr val="FF0000"/>
                </a:solidFill>
              </a:rPr>
              <a:t>Mesto </a:t>
            </a:r>
            <a:r>
              <a:rPr lang="sk-SK" b="1" i="1" dirty="0" err="1">
                <a:solidFill>
                  <a:srgbClr val="FF0000"/>
                </a:solidFill>
              </a:rPr>
              <a:t>Burkittsville</a:t>
            </a:r>
            <a:endParaRPr lang="sk-SK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Výsledok vyhľadávania obrázkov pre dopyt burkittsville">
            <a:extLst>
              <a:ext uri="{FF2B5EF4-FFF2-40B4-BE49-F238E27FC236}">
                <a16:creationId xmlns:a16="http://schemas.microsoft.com/office/drawing/2014/main" xmlns="" id="{02872C1F-6885-47A8-B2C3-54DC3F40E4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843" y="1811045"/>
            <a:ext cx="5224292" cy="395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ok vyhľadávania obrázkov pre dopyt burkittsville">
            <a:extLst>
              <a:ext uri="{FF2B5EF4-FFF2-40B4-BE49-F238E27FC236}">
                <a16:creationId xmlns:a16="http://schemas.microsoft.com/office/drawing/2014/main" xmlns="" id="{1B7F5865-9F3D-4710-AA80-CBC7B2E34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52283" y="1811044"/>
            <a:ext cx="5278189" cy="395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523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AFA1A7-B203-4DB4-A703-3D987091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663" y="79899"/>
            <a:ext cx="8749032" cy="1641215"/>
          </a:xfrm>
        </p:spPr>
        <p:txBody>
          <a:bodyPr/>
          <a:lstStyle/>
          <a:p>
            <a:r>
              <a:rPr lang="sk-SK" dirty="0"/>
              <a:t>                                                        </a:t>
            </a:r>
            <a:r>
              <a:rPr lang="sk-SK" b="1" i="1" dirty="0">
                <a:solidFill>
                  <a:srgbClr val="FF0000"/>
                </a:solidFill>
              </a:rPr>
              <a:t>Mesto </a:t>
            </a:r>
            <a:r>
              <a:rPr lang="sk-SK" b="1" i="1" dirty="0" err="1">
                <a:solidFill>
                  <a:srgbClr val="FF0000"/>
                </a:solidFill>
              </a:rPr>
              <a:t>Burkittsville</a:t>
            </a:r>
            <a:r>
              <a:rPr lang="sk-SK" b="1" i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D07F18D0-6DA8-447C-9D2A-EF48134C8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625" y="2210184"/>
            <a:ext cx="10058400" cy="4050792"/>
          </a:xfrm>
        </p:spPr>
        <p:txBody>
          <a:bodyPr>
            <a:normAutofit fontScale="85000" lnSpcReduction="20000"/>
          </a:bodyPr>
          <a:lstStyle/>
          <a:p>
            <a:r>
              <a:rPr lang="sk-SK" sz="4400" i="1" dirty="0" err="1"/>
              <a:t>Burkittsville</a:t>
            </a:r>
            <a:r>
              <a:rPr lang="sk-SK" sz="4400" i="1" dirty="0"/>
              <a:t> bolo malé mestečko v Marylande ležiace v okrese </a:t>
            </a:r>
            <a:r>
              <a:rPr lang="sk-SK" sz="4400" i="1" dirty="0" err="1"/>
              <a:t>Frederick</a:t>
            </a:r>
            <a:r>
              <a:rPr lang="sk-SK" sz="4400" i="1" dirty="0"/>
              <a:t>, ktoré bolo založené na pôvodnom mieste </a:t>
            </a:r>
            <a:r>
              <a:rPr lang="sk-SK" sz="4400" i="1" dirty="0" err="1"/>
              <a:t>Blair</a:t>
            </a:r>
            <a:r>
              <a:rPr lang="sk-SK" sz="4400" i="1" dirty="0"/>
              <a:t> v roku 1824. Bolo domovom legendy o </a:t>
            </a:r>
            <a:r>
              <a:rPr lang="sk-SK" sz="4400" i="1" dirty="0" err="1"/>
              <a:t>Blairovej</a:t>
            </a:r>
            <a:r>
              <a:rPr lang="sk-SK" sz="4400" i="1" dirty="0"/>
              <a:t> čarodejnici. V roku 2000 malo odhadovanú populáciu 200. Miestnymi novinami v roku 1825 boli Bulletin </a:t>
            </a:r>
            <a:r>
              <a:rPr lang="sk-SK" sz="4400" i="1" dirty="0" err="1"/>
              <a:t>Burkittsville</a:t>
            </a:r>
            <a:r>
              <a:rPr lang="sk-SK" sz="4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5847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2484A9-CA5A-4D40-B06D-316EFB68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704" y="484632"/>
            <a:ext cx="8784543" cy="1042327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                                                      </a:t>
            </a:r>
            <a:r>
              <a:rPr lang="sk-SK" b="1" i="1" dirty="0">
                <a:solidFill>
                  <a:srgbClr val="FF0000"/>
                </a:solidFill>
              </a:rPr>
              <a:t>Poloha </a:t>
            </a:r>
            <a:r>
              <a:rPr lang="sk-SK" b="1" i="1" dirty="0" err="1">
                <a:solidFill>
                  <a:srgbClr val="FF0000"/>
                </a:solidFill>
              </a:rPr>
              <a:t>Bukittsville</a:t>
            </a:r>
            <a:endParaRPr lang="sk-SK" b="1" i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40768BF8-76E1-473D-AC7E-6C8620230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600" dirty="0" err="1"/>
              <a:t>Burkittsville</a:t>
            </a:r>
            <a:r>
              <a:rPr lang="sk-SK" sz="3600" dirty="0"/>
              <a:t> sa nachádza v západnom Marylande, približne jednu hodinu od Washingtonu D. C. Plytký východný potok </a:t>
            </a:r>
            <a:r>
              <a:rPr lang="sk-SK" sz="3600" dirty="0" err="1"/>
              <a:t>Tappy</a:t>
            </a:r>
            <a:r>
              <a:rPr lang="sk-SK" sz="3600" dirty="0"/>
              <a:t> viedol na východnú hranicu mesta a železnica viedla na sever. Keď bolo mesto založené, tvorilo tri tisíce akrov.</a:t>
            </a:r>
          </a:p>
        </p:txBody>
      </p:sp>
    </p:spTree>
    <p:extLst>
      <p:ext uri="{BB962C8B-B14F-4D97-AF65-F5344CB8AC3E}">
        <p14:creationId xmlns:p14="http://schemas.microsoft.com/office/powerpoint/2010/main" xmlns="" val="2337267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E3E867-EB8A-4B87-868C-5ABD64BE4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971" y="502388"/>
            <a:ext cx="7097786" cy="793752"/>
          </a:xfrm>
        </p:spPr>
        <p:txBody>
          <a:bodyPr>
            <a:normAutofit fontScale="90000"/>
          </a:bodyPr>
          <a:lstStyle/>
          <a:p>
            <a:r>
              <a:rPr lang="sk-SK" b="1" i="1" dirty="0">
                <a:solidFill>
                  <a:srgbClr val="FF0000"/>
                </a:solidFill>
              </a:rPr>
              <a:t>                                             </a:t>
            </a:r>
            <a:r>
              <a:rPr lang="sk-SK" b="1" i="1" dirty="0" err="1">
                <a:solidFill>
                  <a:srgbClr val="FF0000"/>
                </a:solidFill>
              </a:rPr>
              <a:t>Coffin</a:t>
            </a:r>
            <a:r>
              <a:rPr lang="sk-SK" b="1" i="1" dirty="0">
                <a:solidFill>
                  <a:srgbClr val="FF0000"/>
                </a:solidFill>
              </a:rPr>
              <a:t> Rock</a:t>
            </a:r>
          </a:p>
        </p:txBody>
      </p:sp>
      <p:pic>
        <p:nvPicPr>
          <p:cNvPr id="3074" name="Picture 2" descr="Výsledok vyhľadávania obrázkov pre dopyt blair witch forest">
            <a:extLst>
              <a:ext uri="{FF2B5EF4-FFF2-40B4-BE49-F238E27FC236}">
                <a16:creationId xmlns:a16="http://schemas.microsoft.com/office/drawing/2014/main" xmlns="" id="{B91A3AC2-AEB3-4576-8B1C-85533503E8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1627" y="1772359"/>
            <a:ext cx="610261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23277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0AE99A-F461-4CFA-A69C-FA0DEFA27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928" y="484632"/>
            <a:ext cx="8873320" cy="1157737"/>
          </a:xfrm>
        </p:spPr>
        <p:txBody>
          <a:bodyPr>
            <a:normAutofit/>
          </a:bodyPr>
          <a:lstStyle/>
          <a:p>
            <a:r>
              <a:rPr lang="sk-SK" b="1" i="1" dirty="0">
                <a:solidFill>
                  <a:srgbClr val="FF0000"/>
                </a:solidFill>
              </a:rPr>
              <a:t>                                                       História </a:t>
            </a:r>
            <a:r>
              <a:rPr lang="sk-SK" b="1" i="1" dirty="0" err="1">
                <a:solidFill>
                  <a:srgbClr val="FF0000"/>
                </a:solidFill>
              </a:rPr>
              <a:t>Burkittsville</a:t>
            </a:r>
            <a:endParaRPr lang="sk-SK" b="1" i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59E740C-7220-4DFF-ACE7-BED104017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/>
              <a:t>Pri stavbe železnice cez západný Maryland v roku 1823 sa jeden z pracovníkov železnice išiel povoziť na svojom koni a stratil sa. Nakoniec narazil na starú cestu, ktorá viedla na kedysi </a:t>
            </a:r>
            <a:r>
              <a:rPr lang="sk-SK" sz="2400" dirty="0" err="1"/>
              <a:t>Blair</a:t>
            </a:r>
            <a:r>
              <a:rPr lang="sk-SK" sz="2400" dirty="0"/>
              <a:t>. Kontaktovaný bol Peter </a:t>
            </a:r>
            <a:r>
              <a:rPr lang="sk-SK" sz="2400" dirty="0" err="1"/>
              <a:t>Branwell</a:t>
            </a:r>
            <a:r>
              <a:rPr lang="sk-SK" sz="2400" dirty="0"/>
              <a:t> </a:t>
            </a:r>
            <a:r>
              <a:rPr lang="sk-SK" sz="2400" dirty="0" err="1"/>
              <a:t>Burkitt</a:t>
            </a:r>
            <a:r>
              <a:rPr lang="sk-SK" sz="2400" dirty="0"/>
              <a:t>, priateľ muža, ktorý bol presvedčený vykonať prieskum pozemku. Táto oblasť bola vyvinutá a pomenovaná </a:t>
            </a:r>
            <a:r>
              <a:rPr lang="sk-SK" sz="2400" dirty="0" err="1"/>
              <a:t>Burkittsville</a:t>
            </a:r>
            <a:r>
              <a:rPr lang="sk-SK" sz="2400" dirty="0"/>
              <a:t> v roku 1824. Osadníci sa do oblasti rýchlo presťahovali, najmä nemeckí prisťahovalci, ktorí boli nábožensky väčšinou luteránski. Neskôr ožila legenda o </a:t>
            </a:r>
            <a:r>
              <a:rPr lang="sk-SK" sz="2400" dirty="0" err="1"/>
              <a:t>Skye</a:t>
            </a:r>
            <a:r>
              <a:rPr lang="sk-SK" sz="2400" dirty="0"/>
              <a:t> </a:t>
            </a:r>
            <a:r>
              <a:rPr lang="sk-SK" sz="2400" dirty="0" err="1"/>
              <a:t>Schaferovej</a:t>
            </a:r>
            <a:r>
              <a:rPr lang="sk-SK" sz="2400" dirty="0"/>
              <a:t>, ktorá vraždila deti v meste </a:t>
            </a:r>
            <a:r>
              <a:rPr lang="sk-SK" sz="2400" dirty="0" err="1"/>
              <a:t>Burkittsville</a:t>
            </a:r>
            <a:r>
              <a:rPr lang="sk-SK" sz="2400" dirty="0"/>
              <a:t>. Meno </a:t>
            </a:r>
            <a:r>
              <a:rPr lang="sk-SK" sz="2400" dirty="0" err="1"/>
              <a:t>Skye</a:t>
            </a:r>
            <a:r>
              <a:rPr lang="sk-SK" sz="2400" dirty="0"/>
              <a:t> sa teraz v </a:t>
            </a:r>
            <a:r>
              <a:rPr lang="sk-SK" sz="2400" dirty="0" err="1"/>
              <a:t>Burkittsville</a:t>
            </a:r>
            <a:r>
              <a:rPr lang="sk-SK" sz="2400" dirty="0"/>
              <a:t> obávalo.</a:t>
            </a:r>
          </a:p>
        </p:txBody>
      </p:sp>
    </p:spTree>
    <p:extLst>
      <p:ext uri="{BB962C8B-B14F-4D97-AF65-F5344CB8AC3E}">
        <p14:creationId xmlns:p14="http://schemas.microsoft.com/office/powerpoint/2010/main" xmlns="" val="75065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F609702-4970-4D7D-B5EE-EB640AF91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820" y="496809"/>
            <a:ext cx="7186563" cy="1139982"/>
          </a:xfrm>
        </p:spPr>
        <p:txBody>
          <a:bodyPr>
            <a:normAutofit/>
          </a:bodyPr>
          <a:lstStyle/>
          <a:p>
            <a:r>
              <a:rPr lang="sk-SK" b="1" i="1" dirty="0">
                <a:solidFill>
                  <a:srgbClr val="FF0000"/>
                </a:solidFill>
              </a:rPr>
              <a:t>                                                       </a:t>
            </a:r>
            <a:r>
              <a:rPr lang="sk-SK" b="1" i="1" dirty="0" err="1">
                <a:solidFill>
                  <a:srgbClr val="FF0000"/>
                </a:solidFill>
              </a:rPr>
              <a:t>Blair</a:t>
            </a:r>
            <a:r>
              <a:rPr lang="sk-SK" b="1" i="1" dirty="0">
                <a:solidFill>
                  <a:srgbClr val="FF0000"/>
                </a:solidFill>
              </a:rPr>
              <a:t> </a:t>
            </a:r>
            <a:r>
              <a:rPr lang="sk-SK" b="1" i="1" dirty="0" err="1">
                <a:solidFill>
                  <a:srgbClr val="FF0000"/>
                </a:solidFill>
              </a:rPr>
              <a:t>Witch</a:t>
            </a:r>
            <a:endParaRPr lang="sk-SK" b="1" i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E8007E95-1A95-40CB-BE3B-AEE496717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dirty="0"/>
              <a:t>Po celé storočia bol </a:t>
            </a:r>
            <a:r>
              <a:rPr lang="sk-SK" dirty="0" err="1"/>
              <a:t>Burkittsville</a:t>
            </a:r>
            <a:r>
              <a:rPr lang="sk-SK" dirty="0"/>
              <a:t> domovom pretrvávajúcej legendy o </a:t>
            </a:r>
            <a:r>
              <a:rPr lang="sk-SK" dirty="0" err="1"/>
              <a:t>Blairovej</a:t>
            </a:r>
            <a:r>
              <a:rPr lang="sk-SK" dirty="0"/>
              <a:t> čarodejnici. Kedykoľvek sa v komunite stanú hrozné veci, existuje tendencia obviňovať </a:t>
            </a:r>
            <a:r>
              <a:rPr lang="sk-SK" dirty="0" err="1"/>
              <a:t>Blair</a:t>
            </a:r>
            <a:r>
              <a:rPr lang="sk-SK" dirty="0"/>
              <a:t> </a:t>
            </a:r>
            <a:r>
              <a:rPr lang="sk-SK" dirty="0" err="1"/>
              <a:t>Witch</a:t>
            </a:r>
            <a:r>
              <a:rPr lang="sk-SK" dirty="0"/>
              <a:t>. Na prvom výročnom pikniku </a:t>
            </a:r>
            <a:r>
              <a:rPr lang="sk-SK" dirty="0" err="1"/>
              <a:t>Wheat</a:t>
            </a:r>
            <a:r>
              <a:rPr lang="sk-SK" dirty="0"/>
              <a:t> </a:t>
            </a:r>
            <a:r>
              <a:rPr lang="sk-SK" dirty="0" err="1"/>
              <a:t>Harvest</a:t>
            </a:r>
            <a:r>
              <a:rPr lang="sk-SK" dirty="0"/>
              <a:t> </a:t>
            </a:r>
            <a:r>
              <a:rPr lang="sk-SK" dirty="0" err="1"/>
              <a:t>Picnic</a:t>
            </a:r>
            <a:r>
              <a:rPr lang="sk-SK" dirty="0"/>
              <a:t> v roku 1825 bol desaťročný </a:t>
            </a:r>
            <a:r>
              <a:rPr lang="sk-SK" dirty="0" err="1"/>
              <a:t>Eileen</a:t>
            </a:r>
            <a:r>
              <a:rPr lang="sk-SK" dirty="0"/>
              <a:t> </a:t>
            </a:r>
            <a:r>
              <a:rPr lang="sk-SK" dirty="0" err="1"/>
              <a:t>Treacle</a:t>
            </a:r>
            <a:r>
              <a:rPr lang="sk-SK" dirty="0"/>
              <a:t> videný ako bol vtiahnutý do </a:t>
            </a:r>
            <a:r>
              <a:rPr lang="sk-SK" dirty="0" err="1"/>
              <a:t>Tappy</a:t>
            </a:r>
            <a:r>
              <a:rPr lang="sk-SK" dirty="0"/>
              <a:t> East </a:t>
            </a:r>
            <a:r>
              <a:rPr lang="sk-SK" dirty="0" err="1"/>
              <a:t>Creek</a:t>
            </a:r>
            <a:r>
              <a:rPr lang="sk-SK" dirty="0"/>
              <a:t> strašidelnou bielou rukou, ktorá sa natiahla vody. Jej telo sa nikdy nenašlo a potok bol potom trinásť dní kontaminovaný mastnými zväzkami tyčiniek.</a:t>
            </a:r>
          </a:p>
          <a:p>
            <a:r>
              <a:rPr lang="sk-SK" dirty="0"/>
              <a:t>V roku 1886 mladý Robin </a:t>
            </a:r>
            <a:r>
              <a:rPr lang="sk-SK" dirty="0" err="1"/>
              <a:t>Weaver</a:t>
            </a:r>
            <a:r>
              <a:rPr lang="sk-SK" dirty="0"/>
              <a:t> údajne nasledoval ženu, ktorej nohy sa nedotkli zeme, do domu v lese. Bola odoslaná pátracia skupina, ale zatiaľ čo sa Robin neskôr vrátil, pátracia skupina nie. Druhá pátracia skupina zistila, že skupina bola vyvrhnutá v </a:t>
            </a:r>
            <a:r>
              <a:rPr lang="sk-SK" dirty="0" err="1"/>
              <a:t>Coffin</a:t>
            </a:r>
            <a:r>
              <a:rPr lang="sk-SK" dirty="0"/>
              <a:t> Rock. Keď sa s pomocou vrátili na miesto, telá bez stopy zmizli.</a:t>
            </a:r>
          </a:p>
        </p:txBody>
      </p:sp>
    </p:spTree>
    <p:extLst>
      <p:ext uri="{BB962C8B-B14F-4D97-AF65-F5344CB8AC3E}">
        <p14:creationId xmlns:p14="http://schemas.microsoft.com/office/powerpoint/2010/main" xmlns="" val="150289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D2AB9A-9828-4BFA-9CBD-F36F208C7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11003"/>
          </a:xfrm>
        </p:spPr>
        <p:txBody>
          <a:bodyPr>
            <a:normAutofit/>
          </a:bodyPr>
          <a:lstStyle/>
          <a:p>
            <a:r>
              <a:rPr lang="sk-SK" b="1" i="1" dirty="0">
                <a:solidFill>
                  <a:srgbClr val="FF0000"/>
                </a:solidFill>
              </a:rPr>
              <a:t>                                                   Zmiznutia v </a:t>
            </a:r>
            <a:r>
              <a:rPr lang="sk-SK" b="1" i="1" dirty="0" err="1">
                <a:solidFill>
                  <a:srgbClr val="FF0000"/>
                </a:solidFill>
              </a:rPr>
              <a:t>Burkittsville</a:t>
            </a:r>
            <a:endParaRPr lang="sk-SK" b="1" i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E8ABDD3E-6D42-4A07-A904-88AA827BC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sz="2400" dirty="0"/>
              <a:t>V októbri 1994 prišli do mesta študenti </a:t>
            </a:r>
            <a:r>
              <a:rPr lang="sk-SK" sz="2400" dirty="0" err="1"/>
              <a:t>Montgomery</a:t>
            </a:r>
            <a:r>
              <a:rPr lang="sk-SK" sz="2400" dirty="0"/>
              <a:t> </a:t>
            </a:r>
            <a:r>
              <a:rPr lang="sk-SK" sz="2400" dirty="0" err="1"/>
              <a:t>College</a:t>
            </a:r>
            <a:r>
              <a:rPr lang="sk-SK" sz="2400" dirty="0"/>
              <a:t> </a:t>
            </a:r>
            <a:r>
              <a:rPr lang="sk-SK" sz="2400" dirty="0" err="1"/>
              <a:t>Heather</a:t>
            </a:r>
            <a:r>
              <a:rPr lang="sk-SK" sz="2400" dirty="0"/>
              <a:t> </a:t>
            </a:r>
            <a:r>
              <a:rPr lang="sk-SK" sz="2400" dirty="0" err="1"/>
              <a:t>Donahue</a:t>
            </a:r>
            <a:r>
              <a:rPr lang="sk-SK" sz="2400" dirty="0"/>
              <a:t>, </a:t>
            </a:r>
            <a:r>
              <a:rPr lang="sk-SK" sz="2400" dirty="0" err="1"/>
              <a:t>Joshua</a:t>
            </a:r>
            <a:r>
              <a:rPr lang="sk-SK" sz="2400" dirty="0"/>
              <a:t> Leonard a Michael </a:t>
            </a:r>
            <a:r>
              <a:rPr lang="sk-SK" sz="2400" dirty="0" err="1"/>
              <a:t>Williams</a:t>
            </a:r>
            <a:r>
              <a:rPr lang="sk-SK" sz="2400" dirty="0"/>
              <a:t>, aby miestnym obyvateľom poskytli rozhovor o legende </a:t>
            </a:r>
            <a:r>
              <a:rPr lang="sk-SK" sz="2400" dirty="0" err="1"/>
              <a:t>Blair</a:t>
            </a:r>
            <a:r>
              <a:rPr lang="sk-SK" sz="2400" dirty="0"/>
              <a:t> </a:t>
            </a:r>
            <a:r>
              <a:rPr lang="sk-SK" sz="2400" dirty="0" err="1"/>
              <a:t>Witch</a:t>
            </a:r>
            <a:r>
              <a:rPr lang="sk-SK" sz="2400" dirty="0"/>
              <a:t> pre triedny projekt. Vyšli do lesa hľadať </a:t>
            </a:r>
            <a:r>
              <a:rPr lang="sk-SK" sz="2400" dirty="0" err="1"/>
              <a:t>Coffin</a:t>
            </a:r>
            <a:r>
              <a:rPr lang="sk-SK" sz="2400" dirty="0"/>
              <a:t> Rock a už ich nikdy nikto nevidel. V októbri 1995 študenti antropologického oddelenia </a:t>
            </a:r>
            <a:r>
              <a:rPr lang="sk-SK" sz="2400" dirty="0" err="1"/>
              <a:t>University</a:t>
            </a:r>
            <a:r>
              <a:rPr lang="sk-SK" sz="2400" dirty="0"/>
              <a:t> of Maryland objavili tašku s filmovými plechovkami, pásky DAT, videokazety, kameru Hi8, časopis </a:t>
            </a:r>
            <a:r>
              <a:rPr lang="sk-SK" sz="2400" dirty="0" err="1"/>
              <a:t>Heather</a:t>
            </a:r>
            <a:r>
              <a:rPr lang="sk-SK" sz="2400" dirty="0"/>
              <a:t> a filmovú kameru CP-16 zakopanú pod základom 100-ročného stánku. . Šerif </a:t>
            </a:r>
            <a:r>
              <a:rPr lang="sk-SK" sz="2400" dirty="0" err="1"/>
              <a:t>Cravens</a:t>
            </a:r>
            <a:r>
              <a:rPr lang="sk-SK" sz="2400" dirty="0"/>
              <a:t> preskúmal dôkazy a oznámil, že zábery sú majetkom </a:t>
            </a:r>
            <a:r>
              <a:rPr lang="sk-SK" sz="2400" dirty="0" err="1"/>
              <a:t>Heather</a:t>
            </a:r>
            <a:r>
              <a:rPr lang="sk-SK" sz="2400" dirty="0"/>
              <a:t> </a:t>
            </a:r>
            <a:r>
              <a:rPr lang="sk-SK" sz="2400" dirty="0" err="1"/>
              <a:t>Donahue</a:t>
            </a:r>
            <a:r>
              <a:rPr lang="sk-SK" sz="2400" dirty="0"/>
              <a:t> a jej posádky. 1. marca 1997 bolo vyšetrovanie zmiznutia opäť ukončené. Podľa predstaviteľov okresu </a:t>
            </a:r>
            <a:r>
              <a:rPr lang="sk-SK" sz="2400" dirty="0" err="1"/>
              <a:t>Frederick</a:t>
            </a:r>
            <a:r>
              <a:rPr lang="sk-SK" sz="2400" dirty="0"/>
              <a:t> boli zábery nepresvedčivé a prípad bol vyhlásený za neaktívny.</a:t>
            </a:r>
          </a:p>
        </p:txBody>
      </p:sp>
    </p:spTree>
    <p:extLst>
      <p:ext uri="{BB962C8B-B14F-4D97-AF65-F5344CB8AC3E}">
        <p14:creationId xmlns:p14="http://schemas.microsoft.com/office/powerpoint/2010/main" xmlns="" val="3940264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D01BE3-BA3C-4698-8FD9-9814EC67C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>
                <a:solidFill>
                  <a:srgbClr val="FF0000"/>
                </a:solidFill>
              </a:rPr>
              <a:t>Ďakujem za pozornosť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xmlns="" id="{36B0D7B0-385D-448C-B54E-A04F2BF315B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E734193-E33E-4583-9224-043163D81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k-SK" dirty="0"/>
              <a:t>Vypracoval Dominik Bratka 9.A.</a:t>
            </a:r>
          </a:p>
        </p:txBody>
      </p:sp>
      <p:pic>
        <p:nvPicPr>
          <p:cNvPr id="4102" name="Picture 6" descr="Výsledok vyhľadávania obrázkov pre dopyt dakujem za pozornost">
            <a:extLst>
              <a:ext uri="{FF2B5EF4-FFF2-40B4-BE49-F238E27FC236}">
                <a16:creationId xmlns:a16="http://schemas.microsoft.com/office/drawing/2014/main" xmlns="" id="{638F4FA6-C122-4DA8-B60D-0018FD3C5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64783" y="609600"/>
            <a:ext cx="5308847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2528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39</TotalTime>
  <Words>479</Words>
  <Application>Microsoft Office PowerPoint</Application>
  <PresentationFormat>Vlastná</PresentationFormat>
  <Paragraphs>16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Damask</vt:lpstr>
      <vt:lpstr>                                                      Les Burkittsville</vt:lpstr>
      <vt:lpstr>                                                            Mesto Burkittsville</vt:lpstr>
      <vt:lpstr>                                                        Mesto Burkittsville </vt:lpstr>
      <vt:lpstr>                                                      Poloha Bukittsville</vt:lpstr>
      <vt:lpstr>                                             Coffin Rock</vt:lpstr>
      <vt:lpstr>                                                       História Burkittsville</vt:lpstr>
      <vt:lpstr>                                                       Blair Witch</vt:lpstr>
      <vt:lpstr>                                                   Zmiznutia v Burkittsville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Burkittsville</dc:title>
  <dc:creator>Jozef Járek</dc:creator>
  <cp:lastModifiedBy>vzdelanie_detom2@outlook.sk</cp:lastModifiedBy>
  <cp:revision>5</cp:revision>
  <dcterms:created xsi:type="dcterms:W3CDTF">2021-02-18T10:10:16Z</dcterms:created>
  <dcterms:modified xsi:type="dcterms:W3CDTF">2021-04-23T09:27:07Z</dcterms:modified>
</cp:coreProperties>
</file>