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2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sk.wikipedia.org/wiki/Izraelsk%C3%A9_obrann%C3%A9_sily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sk.wikipedia.org/w/index.php?title=Bojov%C3%BD_syst%C3%A9m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sk.wikipedia.org/wiki/Izrael" TargetMode="External"/><Relationship Id="rId4" Type="http://schemas.openxmlformats.org/officeDocument/2006/relationships/hyperlink" Target="https://sk.wikipedia.org/w/index.php?title=Izraelsk%C3%A1_pol%C3%ADcia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sk.wikipedia.org/wiki/26._m%C3%A1j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sk.wikipedia.org/wiki/Imrich_Lichtenfel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Bratislava" TargetMode="External"/><Relationship Id="rId5" Type="http://schemas.openxmlformats.org/officeDocument/2006/relationships/hyperlink" Target="https://sk.wikipedia.org/wiki/Budape%C5%A1%C5%A5" TargetMode="External"/><Relationship Id="rId4" Type="http://schemas.openxmlformats.org/officeDocument/2006/relationships/hyperlink" Target="https://sk.wikipedia.org/wiki/191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gif"/><Relationship Id="rId7" Type="http://schemas.openxmlformats.org/officeDocument/2006/relationships/image" Target="../media/image15.png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6457" y="27638"/>
            <a:ext cx="7772400" cy="1470025"/>
          </a:xfrm>
        </p:spPr>
        <p:txBody>
          <a:bodyPr/>
          <a:lstStyle/>
          <a:p>
            <a:r>
              <a:rPr lang="sk-SK" sz="4800" dirty="0" err="1">
                <a:latin typeface="Impact" pitchFamily="34" charset="0"/>
              </a:rPr>
              <a:t>Krav</a:t>
            </a:r>
            <a:r>
              <a:rPr lang="sk-SK" sz="4800" dirty="0">
                <a:latin typeface="Impact" pitchFamily="34" charset="0"/>
              </a:rPr>
              <a:t> </a:t>
            </a:r>
            <a:r>
              <a:rPr lang="sk-SK" sz="4800" dirty="0" err="1">
                <a:latin typeface="Impact" pitchFamily="34" charset="0"/>
              </a:rPr>
              <a:t>maga</a:t>
            </a:r>
            <a:endParaRPr lang="sk-SK" sz="4800" dirty="0">
              <a:latin typeface="Impact" pitchFamily="34" charset="0"/>
            </a:endParaRPr>
          </a:p>
        </p:txBody>
      </p:sp>
      <p:pic>
        <p:nvPicPr>
          <p:cNvPr id="7" name="FIFTY VINC - WAY OF THE WARRIOR (HARD AGGRESSIVE DISSRAP INSTRUMENTAL BANGER BEA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141938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628800"/>
            <a:ext cx="4289829" cy="428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1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321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620688"/>
            <a:ext cx="7924800" cy="4114800"/>
          </a:xfrm>
        </p:spPr>
        <p:txBody>
          <a:bodyPr>
            <a:normAutofit/>
          </a:bodyPr>
          <a:lstStyle/>
          <a:p>
            <a:r>
              <a:rPr lang="sk-SK" sz="2000" b="1" dirty="0" err="1"/>
              <a:t>Krav</a:t>
            </a:r>
            <a:r>
              <a:rPr lang="sk-SK" sz="2000" b="1" dirty="0"/>
              <a:t> </a:t>
            </a:r>
            <a:r>
              <a:rPr lang="sk-SK" sz="2000" b="1" dirty="0" err="1"/>
              <a:t>maga</a:t>
            </a:r>
            <a:r>
              <a:rPr lang="sk-SK" sz="2000" dirty="0"/>
              <a:t> (</a:t>
            </a:r>
            <a:r>
              <a:rPr lang="sk-SK" sz="2000" dirty="0" err="1"/>
              <a:t>hebr</a:t>
            </a:r>
            <a:r>
              <a:rPr lang="sk-SK" sz="2000" dirty="0"/>
              <a:t>. </a:t>
            </a:r>
            <a:r>
              <a:rPr lang="he-IL" sz="2000" dirty="0"/>
              <a:t>קרב מגע, </a:t>
            </a:r>
            <a:r>
              <a:rPr lang="sk-SK" sz="2000" dirty="0" err="1"/>
              <a:t>dosl</a:t>
            </a:r>
            <a:r>
              <a:rPr lang="sk-SK" sz="2000" dirty="0"/>
              <a:t>. </a:t>
            </a:r>
            <a:r>
              <a:rPr lang="sk-SK" sz="2000" i="1" dirty="0"/>
              <a:t>boj zblízka</a:t>
            </a:r>
            <a:r>
              <a:rPr lang="sk-SK" sz="2000" dirty="0"/>
              <a:t>) je </a:t>
            </a:r>
            <a:r>
              <a:rPr lang="sk-SK" sz="2000" dirty="0">
                <a:solidFill>
                  <a:srgbClr val="FFFF00"/>
                </a:solidFill>
                <a:hlinkClick r:id="rId2" tooltip="Bojový systém (stránka neexistuje)"/>
              </a:rPr>
              <a:t>bojový systém</a:t>
            </a:r>
            <a:r>
              <a:rPr lang="sk-SK" sz="2000" dirty="0"/>
              <a:t>, ktorý predstavuje oficiálnu zostavu techník vypracovaných pre sebaobranu a boj zblízka </a:t>
            </a:r>
            <a:r>
              <a:rPr lang="sk-SK" sz="2000" dirty="0">
                <a:hlinkClick r:id="rId3" tooltip="Izraelské obranné sily"/>
              </a:rPr>
              <a:t>Izraelských obranných síl</a:t>
            </a:r>
            <a:r>
              <a:rPr lang="sk-SK" sz="2000" dirty="0"/>
              <a:t>, </a:t>
            </a:r>
            <a:r>
              <a:rPr lang="sk-SK" sz="2000" dirty="0">
                <a:hlinkClick r:id="rId4" tooltip="Izraelská polícia (stránka neexistuje)"/>
              </a:rPr>
              <a:t>izraelskej polície</a:t>
            </a:r>
            <a:r>
              <a:rPr lang="sk-SK" sz="2000" dirty="0"/>
              <a:t> a ďalších izraelských bezpečnostných zložiek. </a:t>
            </a:r>
            <a:r>
              <a:rPr lang="sk-SK" sz="2000" dirty="0" err="1"/>
              <a:t>Krav</a:t>
            </a:r>
            <a:r>
              <a:rPr lang="sk-SK" sz="2000" dirty="0"/>
              <a:t> </a:t>
            </a:r>
            <a:r>
              <a:rPr lang="sk-SK" sz="2000" dirty="0" err="1"/>
              <a:t>maga</a:t>
            </a:r>
            <a:r>
              <a:rPr lang="sk-SK" sz="2000" dirty="0"/>
              <a:t> bola zaradená do učebných osnov izraelských stredných škôl, ich techniky sú predvádzané a nacvičované vo výchovných a náučných </a:t>
            </a:r>
            <a:r>
              <a:rPr lang="sk-SK" sz="2000" dirty="0" err="1"/>
              <a:t>inštitúciach</a:t>
            </a:r>
            <a:r>
              <a:rPr lang="sk-SK" sz="2000" dirty="0"/>
              <a:t> riadených </a:t>
            </a:r>
            <a:r>
              <a:rPr lang="sk-SK" sz="2000" dirty="0">
                <a:hlinkClick r:id="rId5" tooltip="Izrael"/>
              </a:rPr>
              <a:t>izraelským ministerstvom školstva</a:t>
            </a:r>
            <a:r>
              <a:rPr lang="sk-SK" sz="2000" dirty="0"/>
              <a:t>.</a:t>
            </a:r>
            <a:endParaRPr lang="sk-SK" sz="2000" dirty="0"/>
          </a:p>
        </p:txBody>
      </p:sp>
      <p:pic>
        <p:nvPicPr>
          <p:cNvPr id="2050" name="Picture 2" descr="Kravmag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72862"/>
            <a:ext cx="2304256" cy="166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rav Maga Marin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58894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dge of the Israel Defense Forces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02675"/>
            <a:ext cx="1584176" cy="14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75856" y="4835294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latin typeface="Impact" pitchFamily="34" charset="0"/>
              </a:rPr>
              <a:t>Znak izraelských obranných síl</a:t>
            </a:r>
            <a:endParaRPr lang="sk-SK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70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2680" y="2924944"/>
            <a:ext cx="7924800" cy="1143000"/>
          </a:xfrm>
        </p:spPr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924800" cy="4114800"/>
          </a:xfrm>
        </p:spPr>
        <p:txBody>
          <a:bodyPr>
            <a:noAutofit/>
          </a:bodyPr>
          <a:lstStyle/>
          <a:p>
            <a:r>
              <a:rPr lang="sk-SK" sz="1600" dirty="0"/>
              <a:t>Zakladateľom </a:t>
            </a:r>
            <a:r>
              <a:rPr lang="sk-SK" sz="1600" dirty="0" err="1"/>
              <a:t>Krav</a:t>
            </a:r>
            <a:r>
              <a:rPr lang="sk-SK" sz="1600" dirty="0"/>
              <a:t> </a:t>
            </a:r>
            <a:r>
              <a:rPr lang="sk-SK" sz="1600" dirty="0" err="1"/>
              <a:t>magy</a:t>
            </a:r>
            <a:r>
              <a:rPr lang="sk-SK" sz="1600" dirty="0"/>
              <a:t> bol </a:t>
            </a:r>
            <a:r>
              <a:rPr lang="sk-SK" sz="1600" dirty="0">
                <a:hlinkClick r:id="rId2" tooltip="Imrich Lichtenfeld"/>
              </a:rPr>
              <a:t>Imrich (</a:t>
            </a:r>
            <a:r>
              <a:rPr lang="sk-SK" sz="1600" dirty="0" err="1">
                <a:hlinkClick r:id="rId2" tooltip="Imrich Lichtenfeld"/>
              </a:rPr>
              <a:t>Imi</a:t>
            </a:r>
            <a:r>
              <a:rPr lang="sk-SK" sz="1600" dirty="0">
                <a:hlinkClick r:id="rId2" tooltip="Imrich Lichtenfeld"/>
              </a:rPr>
              <a:t>) </a:t>
            </a:r>
            <a:r>
              <a:rPr lang="sk-SK" sz="1600" dirty="0" err="1">
                <a:hlinkClick r:id="rId2" tooltip="Imrich Lichtenfeld"/>
              </a:rPr>
              <a:t>Lichtenfeld</a:t>
            </a:r>
            <a:r>
              <a:rPr lang="sk-SK" sz="1600" dirty="0"/>
              <a:t>. </a:t>
            </a:r>
            <a:r>
              <a:rPr lang="sk-SK" sz="1600" dirty="0" err="1"/>
              <a:t>Lichtenfeld</a:t>
            </a:r>
            <a:r>
              <a:rPr lang="sk-SK" sz="1600" dirty="0"/>
              <a:t> sa narodil </a:t>
            </a:r>
            <a:r>
              <a:rPr lang="sk-SK" sz="1600" dirty="0">
                <a:hlinkClick r:id="rId3" tooltip="26. máj"/>
              </a:rPr>
              <a:t>26. mája</a:t>
            </a:r>
            <a:r>
              <a:rPr lang="sk-SK" sz="1600" dirty="0"/>
              <a:t> </a:t>
            </a:r>
            <a:r>
              <a:rPr lang="sk-SK" sz="1600" dirty="0">
                <a:hlinkClick r:id="rId4" tooltip="1910"/>
              </a:rPr>
              <a:t>1910</a:t>
            </a:r>
            <a:r>
              <a:rPr lang="sk-SK" sz="1600" dirty="0"/>
              <a:t> v </a:t>
            </a:r>
            <a:r>
              <a:rPr lang="sk-SK" sz="1600" dirty="0">
                <a:hlinkClick r:id="rId5" tooltip="Budapešť"/>
              </a:rPr>
              <a:t>Budapešti</a:t>
            </a:r>
            <a:r>
              <a:rPr lang="sk-SK" sz="1600" dirty="0"/>
              <a:t> a detstvo a dospievanie prežil v </a:t>
            </a:r>
            <a:r>
              <a:rPr lang="sk-SK" sz="1600" dirty="0">
                <a:hlinkClick r:id="rId6" tooltip="Bratislava"/>
              </a:rPr>
              <a:t>Bratislave</a:t>
            </a:r>
            <a:r>
              <a:rPr lang="sk-SK" sz="1600" dirty="0"/>
              <a:t>. </a:t>
            </a:r>
            <a:r>
              <a:rPr lang="sk-SK" sz="1600" dirty="0" err="1"/>
              <a:t>Krav</a:t>
            </a:r>
            <a:r>
              <a:rPr lang="sk-SK" sz="1600" dirty="0"/>
              <a:t> </a:t>
            </a:r>
            <a:r>
              <a:rPr lang="sk-SK" sz="1600" dirty="0" err="1"/>
              <a:t>Maga</a:t>
            </a:r>
            <a:r>
              <a:rPr lang="sk-SK" sz="1600" dirty="0"/>
              <a:t> je pomerne mladé bojové umenie a nemá takú dlhoročnú tradíciu ako napríklad Karate či </a:t>
            </a:r>
            <a:r>
              <a:rPr lang="sk-SK" sz="1600" dirty="0" err="1"/>
              <a:t>Aikido</a:t>
            </a:r>
            <a:r>
              <a:rPr lang="sk-SK" sz="1600" dirty="0"/>
              <a:t> alebo </a:t>
            </a:r>
            <a:r>
              <a:rPr lang="sk-SK" sz="1600" dirty="0" err="1"/>
              <a:t>Kung</a:t>
            </a:r>
            <a:r>
              <a:rPr lang="sk-SK" sz="1600" dirty="0"/>
              <a:t> </a:t>
            </a:r>
            <a:r>
              <a:rPr lang="sk-SK" sz="1600" dirty="0" err="1"/>
              <a:t>Fu</a:t>
            </a:r>
            <a:r>
              <a:rPr lang="sk-SK" sz="1600" dirty="0"/>
              <a:t>. Ale i napriek tomu je to veľmi efektívny a kompaktný spôsob reálnej sebaobrany. </a:t>
            </a:r>
            <a:r>
              <a:rPr lang="sk-SK" sz="1600" dirty="0" err="1"/>
              <a:t>Imi</a:t>
            </a:r>
            <a:r>
              <a:rPr lang="sk-SK" sz="1600" dirty="0"/>
              <a:t> v </a:t>
            </a:r>
            <a:r>
              <a:rPr lang="sk-SK" sz="1600" dirty="0" err="1"/>
              <a:t>Krav</a:t>
            </a:r>
            <a:r>
              <a:rPr lang="sk-SK" sz="1600" dirty="0"/>
              <a:t> </a:t>
            </a:r>
            <a:r>
              <a:rPr lang="sk-SK" sz="1600" dirty="0" err="1"/>
              <a:t>Mage</a:t>
            </a:r>
            <a:r>
              <a:rPr lang="sk-SK" sz="1600" dirty="0"/>
              <a:t> zostavil súbor techník z viacerých bojových umení ( </a:t>
            </a:r>
            <a:r>
              <a:rPr lang="sk-SK" sz="1600" dirty="0" err="1"/>
              <a:t>Karate,Judo</a:t>
            </a:r>
            <a:r>
              <a:rPr lang="sk-SK" sz="1600" dirty="0"/>
              <a:t>, Box...) a zjednodušil ich tak aby sa dali použiť v akejkoľvek situácii a boli postačujúce na rýchlu a účinnú sebaobranu a elimináciu protivníka. </a:t>
            </a:r>
            <a:r>
              <a:rPr lang="sk-SK" sz="1600" dirty="0" err="1"/>
              <a:t>Krav</a:t>
            </a:r>
            <a:r>
              <a:rPr lang="sk-SK" sz="1600" dirty="0"/>
              <a:t> </a:t>
            </a:r>
            <a:r>
              <a:rPr lang="sk-SK" sz="1600" dirty="0" err="1"/>
              <a:t>Maga</a:t>
            </a:r>
            <a:r>
              <a:rPr lang="sk-SK" sz="1600" dirty="0"/>
              <a:t> sa vyznačuje hlavne údermi, kopmi, obrane proti nožu, palnej zbrani a ďalšie. Techniky sú prispôsobené tak aby boli jednoduché a dali sa naučiť v krátkom časovom úseku. V dnešnej dobe </a:t>
            </a:r>
            <a:r>
              <a:rPr lang="sk-SK" sz="1600" dirty="0" err="1"/>
              <a:t>Krav</a:t>
            </a:r>
            <a:r>
              <a:rPr lang="sk-SK" sz="1600" dirty="0"/>
              <a:t> </a:t>
            </a:r>
            <a:r>
              <a:rPr lang="sk-SK" sz="1600" dirty="0" err="1"/>
              <a:t>Maga</a:t>
            </a:r>
            <a:r>
              <a:rPr lang="sk-SK" sz="1600" dirty="0"/>
              <a:t> prežíva svoj rozkvet, z Izraela sa veľmi rýchlo začala šíriť do okolitého sveta. Pôvodne bola zostavená pre izraelské ozbrojené zložky no po určitej dobe sa začala objavovať aj na verejnosti. Od čias </a:t>
            </a:r>
            <a:r>
              <a:rPr lang="sk-SK" sz="1600" dirty="0" err="1"/>
              <a:t>Imiho</a:t>
            </a:r>
            <a:r>
              <a:rPr lang="sk-SK" sz="1600" dirty="0"/>
              <a:t> </a:t>
            </a:r>
            <a:r>
              <a:rPr lang="sk-SK" sz="1600" dirty="0" err="1"/>
              <a:t>Lichtenfelda</a:t>
            </a:r>
            <a:r>
              <a:rPr lang="sk-SK" sz="1600" dirty="0"/>
              <a:t> už uplynulo viac času a jeho žiaci začali </a:t>
            </a:r>
            <a:r>
              <a:rPr lang="sk-SK" sz="1600" dirty="0" err="1"/>
              <a:t>Krav</a:t>
            </a:r>
            <a:r>
              <a:rPr lang="sk-SK" sz="1600" dirty="0"/>
              <a:t> </a:t>
            </a:r>
            <a:r>
              <a:rPr lang="sk-SK" sz="1600" dirty="0" err="1"/>
              <a:t>Magu</a:t>
            </a:r>
            <a:r>
              <a:rPr lang="sk-SK" sz="1600" dirty="0"/>
              <a:t> dopĺňať a ďalej šíriť. Najznámejší predstavitelia dnešnej doby v </a:t>
            </a:r>
            <a:r>
              <a:rPr lang="sk-SK" sz="1600" dirty="0" err="1"/>
              <a:t>Krav</a:t>
            </a:r>
            <a:r>
              <a:rPr lang="sk-SK" sz="1600" dirty="0"/>
              <a:t> </a:t>
            </a:r>
            <a:r>
              <a:rPr lang="sk-SK" sz="1600" dirty="0" err="1"/>
              <a:t>Maga</a:t>
            </a:r>
            <a:r>
              <a:rPr lang="sk-SK" sz="1600" dirty="0"/>
              <a:t> sú napríklad </a:t>
            </a:r>
            <a:r>
              <a:rPr lang="sk-SK" sz="1600" dirty="0" err="1"/>
              <a:t>Roy</a:t>
            </a:r>
            <a:r>
              <a:rPr lang="sk-SK" sz="1600" dirty="0"/>
              <a:t> </a:t>
            </a:r>
            <a:r>
              <a:rPr lang="sk-SK" sz="1600" dirty="0" err="1"/>
              <a:t>Elghanayan</a:t>
            </a:r>
            <a:r>
              <a:rPr lang="sk-SK" sz="1600" dirty="0"/>
              <a:t>, </a:t>
            </a:r>
            <a:r>
              <a:rPr lang="sk-SK" sz="1600" dirty="0" err="1"/>
              <a:t>Itay</a:t>
            </a:r>
            <a:r>
              <a:rPr lang="sk-SK" sz="1600" dirty="0"/>
              <a:t> </a:t>
            </a:r>
            <a:r>
              <a:rPr lang="sk-SK" sz="1600" dirty="0" err="1"/>
              <a:t>Gil</a:t>
            </a:r>
            <a:r>
              <a:rPr lang="sk-SK" sz="1600" dirty="0"/>
              <a:t>, </a:t>
            </a:r>
            <a:r>
              <a:rPr lang="sk-SK" sz="1600" dirty="0" err="1"/>
              <a:t>Eyal</a:t>
            </a:r>
            <a:r>
              <a:rPr lang="sk-SK" sz="1600" dirty="0"/>
              <a:t> </a:t>
            </a:r>
            <a:r>
              <a:rPr lang="sk-SK" sz="1600" dirty="0" err="1"/>
              <a:t>Yanilov</a:t>
            </a:r>
            <a:r>
              <a:rPr lang="sk-SK" sz="1600" dirty="0"/>
              <a:t>, Denis </a:t>
            </a:r>
            <a:r>
              <a:rPr lang="sk-SK" sz="1600" dirty="0" err="1"/>
              <a:t>Hanover</a:t>
            </a:r>
            <a:r>
              <a:rPr lang="sk-SK" sz="1600" dirty="0"/>
              <a:t>.</a:t>
            </a:r>
            <a:endParaRPr lang="sk-SK" sz="1600" dirty="0"/>
          </a:p>
        </p:txBody>
      </p:sp>
      <p:pic>
        <p:nvPicPr>
          <p:cNvPr id="3074" name="Picture 2" descr="Imrich Lichtenfel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11325"/>
            <a:ext cx="1728192" cy="251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83768" y="4941168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latin typeface="Impact" pitchFamily="34" charset="0"/>
              </a:rPr>
              <a:t>Imrich </a:t>
            </a:r>
            <a:r>
              <a:rPr lang="sk-SK" b="1" dirty="0" err="1">
                <a:latin typeface="Impact" pitchFamily="34" charset="0"/>
              </a:rPr>
              <a:t>Lichtenfeld</a:t>
            </a:r>
            <a:endParaRPr lang="sk-SK" dirty="0">
              <a:latin typeface="Impact" pitchFamily="34" charset="0"/>
            </a:endParaRPr>
          </a:p>
        </p:txBody>
      </p:sp>
      <p:pic>
        <p:nvPicPr>
          <p:cNvPr id="3076" name="Picture 4" descr="Elite Krav Maga – Israeli Self Defense and Combat Method – Elite Krav Maga  – Israeli Self Defense and Combat Metho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88845"/>
            <a:ext cx="2592288" cy="184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58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7206"/>
            <a:ext cx="3096344" cy="17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87206"/>
            <a:ext cx="3096344" cy="174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3" y="3068960"/>
            <a:ext cx="3096344" cy="206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284984"/>
            <a:ext cx="3764039" cy="155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6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2048"/>
            <a:ext cx="7924800" cy="1143000"/>
          </a:xfrm>
        </p:spPr>
        <p:txBody>
          <a:bodyPr/>
          <a:lstStyle/>
          <a:p>
            <a:pPr algn="ctr"/>
            <a:r>
              <a:rPr lang="sk-SK" dirty="0" smtClean="0">
                <a:latin typeface="Impact" pitchFamily="34" charset="0"/>
              </a:rPr>
              <a:t> Ďakujem za pozornosť</a:t>
            </a:r>
            <a:endParaRPr lang="sk-SK" dirty="0">
              <a:latin typeface="Impact" pitchFamily="34" charset="0"/>
            </a:endParaRPr>
          </a:p>
        </p:txBody>
      </p:sp>
      <p:pic>
        <p:nvPicPr>
          <p:cNvPr id="4" name="giphy.gif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528" y="3284984"/>
            <a:ext cx="3600399" cy="270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1q9nJ32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16988" y="3573016"/>
            <a:ext cx="2736304" cy="19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9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25</TotalTime>
  <Words>18</Words>
  <Application>Microsoft Office PowerPoint</Application>
  <PresentationFormat>Předvádění na obrazovce (4:3)</PresentationFormat>
  <Paragraphs>6</Paragraphs>
  <Slides>5</Slides>
  <Notes>0</Notes>
  <HiddenSlides>0</HiddenSlides>
  <MMClips>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Horizont</vt:lpstr>
      <vt:lpstr>Krav maga</vt:lpstr>
      <vt:lpstr>Prezentace aplikace PowerPoint</vt:lpstr>
      <vt:lpstr>Prezentace aplikace PowerPoint</vt:lpstr>
      <vt:lpstr>Prezentace aplikace PowerPoint</vt:lpstr>
      <vt:lpstr> 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Krav maga</dc:title>
  <dc:creator>PC HB</dc:creator>
  <cp:lastModifiedBy>PC</cp:lastModifiedBy>
  <cp:revision>4</cp:revision>
  <dcterms:created xsi:type="dcterms:W3CDTF">2020-12-03T09:47:52Z</dcterms:created>
  <dcterms:modified xsi:type="dcterms:W3CDTF">2020-12-03T11:05:13Z</dcterms:modified>
</cp:coreProperties>
</file>