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EAB614-BD63-4A16-8A61-D2BB4DFFF1C7}" type="datetimeFigureOut">
              <a:rPr lang="sk-SK" smtClean="0"/>
              <a:pPr/>
              <a:t>23. 4. 2021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273102-D30F-4BA9-9B9E-9CEA7F3C9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Kilimandžáro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Najvyššie pohorie Afriky</a:t>
            </a:r>
            <a:endParaRPr lang="sk-SK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Kilimandžáro/fakty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5904656" cy="504056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Kilimandžáro je spiaca sopka</a:t>
            </a:r>
          </a:p>
          <a:p>
            <a:r>
              <a:rPr lang="sk-SK" dirty="0" smtClean="0"/>
              <a:t>Najvyšší </a:t>
            </a:r>
            <a:r>
              <a:rPr lang="sk-SK" dirty="0"/>
              <a:t>vrch </a:t>
            </a:r>
            <a:r>
              <a:rPr lang="sk-SK" b="1" dirty="0" err="1" smtClean="0"/>
              <a:t>Kibo</a:t>
            </a:r>
            <a:r>
              <a:rPr lang="sk-SK" dirty="0" smtClean="0"/>
              <a:t> </a:t>
            </a:r>
            <a:r>
              <a:rPr lang="sk-SK" dirty="0"/>
              <a:t>dosahuje výšku 5 895 metrov nad </a:t>
            </a:r>
            <a:r>
              <a:rPr lang="sk-SK" dirty="0" smtClean="0"/>
              <a:t>morom</a:t>
            </a:r>
          </a:p>
          <a:p>
            <a:r>
              <a:rPr lang="sk-SK" dirty="0" smtClean="0"/>
              <a:t>Nachádza </a:t>
            </a:r>
            <a:r>
              <a:rPr lang="sk-SK" dirty="0"/>
              <a:t>sa v severovýchodnej časti </a:t>
            </a:r>
            <a:r>
              <a:rPr lang="sk-SK" dirty="0" smtClean="0"/>
              <a:t>Tanzánie</a:t>
            </a:r>
          </a:p>
          <a:p>
            <a:pPr fontAlgn="base"/>
            <a:r>
              <a:rPr lang="sk-SK" dirty="0"/>
              <a:t>Odhaduje sa, že viac ľudí zahynulo po výstupe na Kilimandžáro, ako na </a:t>
            </a:r>
            <a:r>
              <a:rPr lang="sk-SK" dirty="0" smtClean="0"/>
              <a:t>Mount Everest</a:t>
            </a:r>
            <a:endParaRPr lang="sk-SK" dirty="0"/>
          </a:p>
        </p:txBody>
      </p:sp>
      <p:pic>
        <p:nvPicPr>
          <p:cNvPr id="4" name="Obrázok 3" descr="snowy-kibo-trek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648" y="1340768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mount-kilamanjaro-08-abc-jc-190311_hpMain_16x9_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1588" y="3429000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Turisti/cesty/objavy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2520281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Dosiahnuť vrchol sa prvýkrát pokúsili Nemec barón </a:t>
            </a:r>
            <a:r>
              <a:rPr lang="sk-SK" b="1" dirty="0" err="1"/>
              <a:t>Carl</a:t>
            </a:r>
            <a:r>
              <a:rPr lang="sk-SK" b="1" dirty="0"/>
              <a:t> </a:t>
            </a:r>
            <a:r>
              <a:rPr lang="sk-SK" b="1" dirty="0" err="1"/>
              <a:t>Claus</a:t>
            </a:r>
            <a:r>
              <a:rPr lang="sk-SK" b="1" dirty="0"/>
              <a:t> von der </a:t>
            </a:r>
            <a:r>
              <a:rPr lang="sk-SK" b="1" dirty="0" err="1"/>
              <a:t>Decken</a:t>
            </a:r>
            <a:r>
              <a:rPr lang="sk-SK" b="1" dirty="0"/>
              <a:t> </a:t>
            </a:r>
            <a:r>
              <a:rPr lang="sk-SK" dirty="0"/>
              <a:t>a </a:t>
            </a:r>
            <a:r>
              <a:rPr lang="sk-SK" b="1" dirty="0"/>
              <a:t>Brit Richard </a:t>
            </a:r>
            <a:r>
              <a:rPr lang="sk-SK" b="1" dirty="0" err="1"/>
              <a:t>Thorton</a:t>
            </a:r>
            <a:r>
              <a:rPr lang="sk-SK" b="1" dirty="0"/>
              <a:t> </a:t>
            </a:r>
            <a:r>
              <a:rPr lang="sk-SK" dirty="0"/>
              <a:t>v roku 1861, ale nedostali sa ďalej ako do výšky 2 500 </a:t>
            </a:r>
            <a:r>
              <a:rPr lang="sk-SK" dirty="0" smtClean="0"/>
              <a:t>metrov</a:t>
            </a:r>
          </a:p>
          <a:p>
            <a:r>
              <a:rPr lang="sk-SK" dirty="0"/>
              <a:t>Ako prví sa na najvyšší štít </a:t>
            </a:r>
            <a:r>
              <a:rPr lang="sk-SK" b="1" dirty="0"/>
              <a:t>dostali </a:t>
            </a:r>
            <a:r>
              <a:rPr lang="sk-SK" b="1" dirty="0" err="1"/>
              <a:t>Hans</a:t>
            </a:r>
            <a:r>
              <a:rPr lang="sk-SK" b="1" dirty="0"/>
              <a:t> </a:t>
            </a:r>
            <a:r>
              <a:rPr lang="sk-SK" b="1" dirty="0" err="1"/>
              <a:t>Meyer</a:t>
            </a:r>
            <a:r>
              <a:rPr lang="sk-SK" b="1" dirty="0"/>
              <a:t>, </a:t>
            </a:r>
            <a:r>
              <a:rPr lang="sk-SK" b="1" dirty="0" err="1"/>
              <a:t>Ludwig</a:t>
            </a:r>
            <a:r>
              <a:rPr lang="sk-SK" b="1" dirty="0"/>
              <a:t> </a:t>
            </a:r>
            <a:r>
              <a:rPr lang="sk-SK" b="1" dirty="0" err="1"/>
              <a:t>Purtscheller</a:t>
            </a:r>
            <a:r>
              <a:rPr lang="sk-SK" dirty="0"/>
              <a:t> a </a:t>
            </a:r>
            <a:r>
              <a:rPr lang="sk-SK" b="1" dirty="0" err="1"/>
              <a:t>Yohanas</a:t>
            </a:r>
            <a:r>
              <a:rPr lang="sk-SK" b="1" dirty="0"/>
              <a:t> </a:t>
            </a:r>
            <a:r>
              <a:rPr lang="sk-SK" b="1" dirty="0" err="1"/>
              <a:t>Kinyala</a:t>
            </a:r>
            <a:r>
              <a:rPr lang="sk-SK" b="1" dirty="0"/>
              <a:t> </a:t>
            </a:r>
            <a:r>
              <a:rPr lang="sk-SK" b="1" dirty="0" err="1"/>
              <a:t>Lauwo</a:t>
            </a:r>
            <a:r>
              <a:rPr lang="sk-SK" b="1" dirty="0"/>
              <a:t> </a:t>
            </a:r>
            <a:r>
              <a:rPr lang="sk-SK" dirty="0"/>
              <a:t>v roku 1889 a objavili, že na vrchu </a:t>
            </a:r>
            <a:r>
              <a:rPr lang="sk-SK" dirty="0" err="1"/>
              <a:t>Kibo</a:t>
            </a:r>
            <a:r>
              <a:rPr lang="sk-SK" dirty="0"/>
              <a:t> je </a:t>
            </a:r>
            <a:r>
              <a:rPr lang="sk-SK" dirty="0" smtClean="0"/>
              <a:t>kráter</a:t>
            </a:r>
          </a:p>
        </p:txBody>
      </p:sp>
      <p:pic>
        <p:nvPicPr>
          <p:cNvPr id="4" name="Obrázok 3" descr="k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17032"/>
            <a:ext cx="235679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586245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502490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7"/>
            <a:ext cx="7467600" cy="4680520"/>
          </a:xfrm>
        </p:spPr>
        <p:txBody>
          <a:bodyPr/>
          <a:lstStyle/>
          <a:p>
            <a:r>
              <a:rPr lang="sk-SK" dirty="0" smtClean="0"/>
              <a:t>Na Kilimandžáro vedie šesť turistických ciest</a:t>
            </a:r>
          </a:p>
          <a:p>
            <a:r>
              <a:rPr lang="sk-SK" dirty="0" smtClean="0"/>
              <a:t>  Najkrajšou je tzv. </a:t>
            </a:r>
            <a:r>
              <a:rPr lang="sk-SK" dirty="0" err="1" smtClean="0"/>
              <a:t>Machame</a:t>
            </a:r>
            <a:r>
              <a:rPr lang="sk-SK" dirty="0" smtClean="0"/>
              <a:t>, poskytuje bezpochyby najkrajší výhľad</a:t>
            </a:r>
          </a:p>
          <a:p>
            <a:r>
              <a:rPr lang="sk-SK" dirty="0" smtClean="0"/>
              <a:t>Výstup touto cestou trvá približne šesť až sedem dní</a:t>
            </a:r>
          </a:p>
          <a:p>
            <a:r>
              <a:rPr lang="sk-SK" dirty="0"/>
              <a:t>Najjednoduchšou cestou je </a:t>
            </a:r>
            <a:r>
              <a:rPr lang="sk-SK" dirty="0" err="1" smtClean="0"/>
              <a:t>Rongai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machame-ro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05064"/>
            <a:ext cx="474562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Machame-Route-960x1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933056"/>
            <a:ext cx="234637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</a:t>
            </a:r>
            <a:r>
              <a:rPr lang="sk-SK" dirty="0" smtClean="0"/>
              <a:t>aujímavosť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 roku 1880 bol </a:t>
            </a:r>
            <a:r>
              <a:rPr lang="sk-SK" dirty="0" err="1"/>
              <a:t>Kibo</a:t>
            </a:r>
            <a:r>
              <a:rPr lang="sk-SK" dirty="0"/>
              <a:t> kompletne pokrytý </a:t>
            </a:r>
            <a:r>
              <a:rPr lang="sk-SK" dirty="0" smtClean="0"/>
              <a:t>snehom a ľadom, </a:t>
            </a:r>
            <a:r>
              <a:rPr lang="sk-SK" dirty="0"/>
              <a:t>v rozmedzí rokov 2020 a 2030 bude sneh pravdepodobne kompletne </a:t>
            </a:r>
            <a:r>
              <a:rPr lang="sk-SK" dirty="0" smtClean="0"/>
              <a:t>roztopený</a:t>
            </a:r>
            <a:endParaRPr lang="sk-SK" dirty="0"/>
          </a:p>
        </p:txBody>
      </p:sp>
      <p:pic>
        <p:nvPicPr>
          <p:cNvPr id="4" name="Obrázok 3" descr="MACHAME-ROUTE4_1024x1024@2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645024"/>
            <a:ext cx="3960440" cy="3046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6000" b="1" dirty="0" smtClean="0"/>
              <a:t>Ďakujem za pozornosť </a:t>
            </a:r>
            <a:endParaRPr lang="sk-SK" sz="6000" b="1" dirty="0"/>
          </a:p>
        </p:txBody>
      </p:sp>
      <p:pic>
        <p:nvPicPr>
          <p:cNvPr id="4" name="Obrázok 3" descr="Hik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2736304" cy="273630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</TotalTime>
  <Words>98</Words>
  <Application>Microsoft Office PowerPoint</Application>
  <PresentationFormat>Prezentácia na obrazovke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Technický</vt:lpstr>
      <vt:lpstr>Kilimandžáro</vt:lpstr>
      <vt:lpstr>Kilimandžáro/fakty</vt:lpstr>
      <vt:lpstr>Turisti/cesty/objavy </vt:lpstr>
      <vt:lpstr>Snímka 4</vt:lpstr>
      <vt:lpstr>Zaujímavosť</vt:lpstr>
      <vt:lpstr>Snímka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Kilimandžáro</dc:title>
  <dc:creator>jaroslav</dc:creator>
  <cp:lastModifiedBy>vzdelanie_detom2@outlook.sk</cp:lastModifiedBy>
  <cp:revision>4</cp:revision>
  <dcterms:created xsi:type="dcterms:W3CDTF">2020-12-09T08:57:25Z</dcterms:created>
  <dcterms:modified xsi:type="dcterms:W3CDTF">2021-04-23T07:36:13Z</dcterms:modified>
</cp:coreProperties>
</file>