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3568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5847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1316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364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5996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958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8477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3639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158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308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312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785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70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5980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6945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83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222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6672C9-767C-430B-9655-A4E857BBAC9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9B6713-EE81-4B9C-8799-7825C78F3C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774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Grant </a:t>
            </a:r>
            <a:r>
              <a:rPr lang="sk-SK" dirty="0" err="1" smtClean="0"/>
              <a:t>canyon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45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059" y="169338"/>
            <a:ext cx="5759741" cy="905483"/>
          </a:xfrm>
        </p:spPr>
        <p:txBody>
          <a:bodyPr/>
          <a:lstStyle/>
          <a:p>
            <a:r>
              <a:rPr lang="sk-SK" b="1" dirty="0"/>
              <a:t>Veľký kaňon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60059" y="1299411"/>
            <a:ext cx="5759741" cy="5309935"/>
          </a:xfrm>
        </p:spPr>
        <p:txBody>
          <a:bodyPr/>
          <a:lstStyle/>
          <a:p>
            <a:r>
              <a:rPr lang="sk-SK" dirty="0"/>
              <a:t>tvorená riekou Colorado v severnej Arizone v Spojených štátoch. Leží v Coloradskej plošine. Patrí medzi najznámejšie prírodné prirodzenia na svete</a:t>
            </a:r>
            <a:r>
              <a:rPr lang="sk-SK" dirty="0" smtClean="0"/>
              <a:t>.</a:t>
            </a:r>
          </a:p>
          <a:p>
            <a:r>
              <a:rPr lang="sk-SK" dirty="0"/>
              <a:t>Je dlhý 446 km, široký 29 km, hlboký max. 1 800 m a rozľahlý 4 911 </a:t>
            </a:r>
            <a:r>
              <a:rPr lang="sk-SK" dirty="0" smtClean="0"/>
              <a:t>km². </a:t>
            </a:r>
            <a:r>
              <a:rPr lang="sk-SK" dirty="0"/>
              <a:t>Jeho steny sú tvorené viacfarebnými mocnými vrstvami pieskovcov a vápencov. Tvorí podstatnú časť Národného </a:t>
            </a:r>
            <a:r>
              <a:rPr lang="sk-SK" dirty="0" smtClean="0"/>
              <a:t>parku </a:t>
            </a:r>
            <a:r>
              <a:rPr lang="sk-SK" dirty="0"/>
              <a:t>Veľký kaňon</a:t>
            </a:r>
            <a:r>
              <a:rPr lang="sk-SK" dirty="0" smtClean="0"/>
              <a:t>.</a:t>
            </a:r>
            <a:r>
              <a:rPr lang="sk-SK" dirty="0"/>
              <a:t> Jeho formovanie je z pohľadu geológie relatívne nedávna udalosť. Krajina je tvorená vrstvami hornín rôznych vlastností a farieb.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23330" y="1488353"/>
            <a:ext cx="5138224" cy="3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7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723" y="233507"/>
            <a:ext cx="6882688" cy="841315"/>
          </a:xfrm>
        </p:spPr>
        <p:txBody>
          <a:bodyPr>
            <a:normAutofit fontScale="90000"/>
          </a:bodyPr>
          <a:lstStyle/>
          <a:p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2716" y="1331495"/>
            <a:ext cx="5747084" cy="5261809"/>
          </a:xfrm>
        </p:spPr>
        <p:txBody>
          <a:bodyPr/>
          <a:lstStyle/>
          <a:p>
            <a:r>
              <a:rPr lang="sk-SK" dirty="0"/>
              <a:t>Grand </a:t>
            </a:r>
            <a:r>
              <a:rPr lang="sk-SK" dirty="0" err="1"/>
              <a:t>Canyon</a:t>
            </a:r>
            <a:r>
              <a:rPr lang="sk-SK" dirty="0"/>
              <a:t> v americkom štáte Arizona vytvorila svojou činnosťou </a:t>
            </a:r>
            <a:r>
              <a:rPr lang="sk-SK" b="1" dirty="0"/>
              <a:t>rieka Colorado</a:t>
            </a:r>
            <a:r>
              <a:rPr lang="sk-SK" dirty="0"/>
              <a:t>. Údaje rovnako hovoria, že plošina Colorado </a:t>
            </a:r>
            <a:r>
              <a:rPr lang="sk-SK" dirty="0" err="1"/>
              <a:t>River</a:t>
            </a:r>
            <a:r>
              <a:rPr lang="sk-SK" dirty="0"/>
              <a:t> vo výške 2 400 metrov, ktorej je Grand </a:t>
            </a:r>
            <a:r>
              <a:rPr lang="sk-SK" dirty="0" err="1"/>
              <a:t>Canyon</a:t>
            </a:r>
            <a:r>
              <a:rPr lang="sk-SK" dirty="0"/>
              <a:t> súčasťou, sa formovala po dobu dlhých 40 miliónov rokov</a:t>
            </a:r>
            <a:r>
              <a:rPr lang="sk-SK" dirty="0" smtClean="0"/>
              <a:t>.</a:t>
            </a:r>
            <a:r>
              <a:rPr lang="sk-SK" dirty="0"/>
              <a:t> Samotný kaňon je starý päť až šesť miliónov rokov. Kaňon dlhý </a:t>
            </a:r>
            <a:r>
              <a:rPr lang="sk-SK" b="1" dirty="0"/>
              <a:t>446 kilometrov</a:t>
            </a:r>
            <a:r>
              <a:rPr lang="sk-SK" dirty="0"/>
              <a:t> je najhlbší v mieste, ktoré dosahuje 1 600 metrov. Jeho najužšie miesto dosahuje 500 metrov. Naopak, najširším je kaňon v zmeraných 29 kilometroch.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6019800" y="249549"/>
            <a:ext cx="5811253" cy="5261808"/>
          </a:xfrm>
        </p:spPr>
        <p:txBody>
          <a:bodyPr/>
          <a:lstStyle/>
          <a:p>
            <a:r>
              <a:rPr lang="sk-SK" b="1" dirty="0"/>
              <a:t>Prvé </a:t>
            </a:r>
            <a:r>
              <a:rPr lang="sk-SK" b="1" dirty="0" smtClean="0"/>
              <a:t>zmienky</a:t>
            </a:r>
            <a:r>
              <a:rPr lang="sk-SK" b="1" dirty="0"/>
              <a:t> </a:t>
            </a:r>
            <a:r>
              <a:rPr lang="sk-SK" dirty="0"/>
              <a:t>o kaňone prichádzajú od Európanov z polovice 16. storočia. Objavenie Veľkého kaňonu úzko súviselo s túžbami neveľkej skupiny španielskych vojakov a Indiánov z kmeňa Hopi hľadajúcich bohatstvo „Novej zeme“. S vidinou nájdenia zlata tak neplánovane „objavili“ jedno z najúchvatnejších miest Spojených štátov.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58" y="3667125"/>
            <a:ext cx="4590047" cy="30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144377"/>
            <a:ext cx="5860716" cy="32966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2373" y="2903620"/>
            <a:ext cx="4590432" cy="30595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5" y="3657600"/>
            <a:ext cx="4718383" cy="2903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5669" y="-1684421"/>
            <a:ext cx="4283868" cy="437171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44377"/>
            <a:ext cx="5173578" cy="2586789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 rot="10800000" flipV="1">
            <a:off x="6544550" y="-877855"/>
            <a:ext cx="2856123" cy="540972"/>
          </a:xfrm>
        </p:spPr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972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343" y="217465"/>
            <a:ext cx="5106025" cy="889441"/>
          </a:xfrm>
        </p:spPr>
        <p:txBody>
          <a:bodyPr>
            <a:normAutofit/>
          </a:bodyPr>
          <a:lstStyle/>
          <a:p>
            <a:r>
              <a:rPr lang="sk-SK" sz="4800" dirty="0" smtClean="0"/>
              <a:t>Colorado</a:t>
            </a:r>
            <a:endParaRPr lang="sk-SK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92505" y="1331495"/>
            <a:ext cx="5827295" cy="5213683"/>
          </a:xfrm>
        </p:spPr>
        <p:txBody>
          <a:bodyPr/>
          <a:lstStyle/>
          <a:p>
            <a:r>
              <a:rPr lang="sk-SK" b="1" dirty="0"/>
              <a:t>Colorado</a:t>
            </a:r>
            <a:r>
              <a:rPr lang="sk-SK" dirty="0"/>
              <a:t> je rieka v juhozápadnej časti USA a severozápadnej časti Mexika</a:t>
            </a:r>
            <a:r>
              <a:rPr lang="sk-SK" dirty="0" smtClean="0"/>
              <a:t>.</a:t>
            </a:r>
            <a:r>
              <a:rPr lang="sk-SK" dirty="0"/>
              <a:t> Pramení v Skalnatých vrchoch. Tečie cez suché oblasti štátov Utah a Arizona, pričom odvádza zrážky zo západných svahov pohoria. V Coloradskej plošine vytvára pomocou vodnej erózie hlboké kaňony s celkovou dĺžkou 800 km, medzi ktorými je i jeden z najväčších na svete Veľký </a:t>
            </a:r>
            <a:r>
              <a:rPr lang="sk-SK" dirty="0" smtClean="0"/>
              <a:t>kaňon</a:t>
            </a:r>
            <a:r>
              <a:rPr lang="sk-SK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6188241" y="1331494"/>
            <a:ext cx="5779170" cy="5213683"/>
          </a:xfrm>
        </p:spPr>
        <p:txBody>
          <a:bodyPr>
            <a:normAutofit/>
          </a:bodyPr>
          <a:lstStyle/>
          <a:p>
            <a:r>
              <a:rPr lang="sk-SK" dirty="0"/>
              <a:t> Ústi do Kalifornského zálivu Tichého oceánu, pričom vytvára deltu s rozlohou 8 600 km². Časté využívanie na zavlažovanie a zadržiavanie vody má za následok vysychanie toku od mesta </a:t>
            </a:r>
            <a:r>
              <a:rPr lang="sk-SK" dirty="0" err="1"/>
              <a:t>Yuma</a:t>
            </a:r>
            <a:r>
              <a:rPr lang="sk-SK" dirty="0"/>
              <a:t> v Arizone. Na rieke a jej prítokoch je postavených viac ako 20 veľkých priehrad</a:t>
            </a:r>
            <a:r>
              <a:rPr lang="sk-SK" dirty="0" smtClean="0"/>
              <a:t>.</a:t>
            </a:r>
            <a:r>
              <a:rPr lang="sk-SK" i="1" dirty="0"/>
              <a:t> Colorado</a:t>
            </a:r>
            <a:r>
              <a:rPr lang="sk-SK" dirty="0"/>
              <a:t> v španielčine znamená „zafarbený“. Takto pomenovali rieku Colorado prví španielski osadníci na konci 16. storočia práve kvôli jej červenej </a:t>
            </a:r>
            <a:r>
              <a:rPr lang="sk-SK" dirty="0" smtClean="0"/>
              <a:t>farbe. </a:t>
            </a:r>
            <a:r>
              <a:rPr lang="sk-SK" dirty="0"/>
              <a:t>Rieku využívali aj pôvodné americké civilizácie žijúce na Coloradskej </a:t>
            </a:r>
            <a:r>
              <a:rPr lang="sk-SK" dirty="0" smtClean="0"/>
              <a:t>plošine, </a:t>
            </a:r>
            <a:r>
              <a:rPr lang="sk-SK" dirty="0"/>
              <a:t>ktoré vodu z rieky používali na </a:t>
            </a:r>
            <a:r>
              <a:rPr lang="sk-SK" dirty="0" smtClean="0"/>
              <a:t>zavlažovanie.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3" y="4830677"/>
            <a:ext cx="3016362" cy="19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9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Ďakujem za pozornosť</a:t>
            </a:r>
            <a:endParaRPr lang="sk-SK" sz="7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13775" y="4650556"/>
            <a:ext cx="10364452" cy="114064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Matúš Vetrák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371539567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17</TotalTime>
  <Words>18</Words>
  <Application>Microsoft Office PowerPoint</Application>
  <PresentationFormat>Vlastná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Kapka</vt:lpstr>
      <vt:lpstr>Grant canyon</vt:lpstr>
      <vt:lpstr>Veľký kaňon</vt:lpstr>
      <vt:lpstr> </vt:lpstr>
      <vt:lpstr>Snímka 4</vt:lpstr>
      <vt:lpstr>Colorado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canyon</dc:title>
  <dc:creator>Admin</dc:creator>
  <cp:lastModifiedBy>vzdelanie_detom2@outlook.sk</cp:lastModifiedBy>
  <cp:revision>2</cp:revision>
  <dcterms:created xsi:type="dcterms:W3CDTF">2021-02-20T12:54:42Z</dcterms:created>
  <dcterms:modified xsi:type="dcterms:W3CDTF">2021-04-23T09:33:54Z</dcterms:modified>
</cp:coreProperties>
</file>