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3550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9011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95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9480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318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4202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32977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5879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8194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864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91014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242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7634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41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634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988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2A5B-6A21-4E99-85CC-6782A95D0618}" type="datetimeFigureOut">
              <a:rPr lang="sk-SK" smtClean="0"/>
              <a:pPr/>
              <a:t>23. 4. 2021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4F71-DB9D-4473-9D4D-79D1C406EE6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9004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8800" b="1" dirty="0" smtClean="0"/>
              <a:t>Fly Gejzír</a:t>
            </a:r>
            <a:r>
              <a:rPr lang="sk-SK" sz="8800" b="1" dirty="0"/>
              <a:t/>
            </a:r>
            <a:br>
              <a:rPr lang="sk-SK" sz="8800" b="1" dirty="0"/>
            </a:br>
            <a:endParaRPr lang="sk-SK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Jakub Bojda 9.A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15" y="3013369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87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Poloha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Gejzír Fly</a:t>
            </a:r>
            <a:r>
              <a:rPr lang="sk-SK" sz="2400" dirty="0"/>
              <a:t> je gejzír v </a:t>
            </a:r>
            <a:r>
              <a:rPr lang="sk-SK" sz="2400" dirty="0" smtClean="0"/>
              <a:t>Severej Amerike, ktorý sa nachádza </a:t>
            </a:r>
            <a:r>
              <a:rPr lang="sk-SK" sz="2400" dirty="0"/>
              <a:t>na </a:t>
            </a:r>
            <a:r>
              <a:rPr lang="sk-SK" sz="2400" dirty="0" smtClean="0"/>
              <a:t>vysokej plošine súsediaciou </a:t>
            </a:r>
            <a:r>
              <a:rPr lang="sk-SK" sz="2400" dirty="0"/>
              <a:t>s </a:t>
            </a:r>
            <a:r>
              <a:rPr lang="sk-SK" sz="2400" dirty="0" smtClean="0"/>
              <a:t>púšťou</a:t>
            </a:r>
            <a:r>
              <a:rPr lang="sk-SK" sz="2400" dirty="0"/>
              <a:t> Black Rock Desert v </a:t>
            </a:r>
            <a:r>
              <a:rPr lang="sk-SK" sz="2400" dirty="0" smtClean="0"/>
              <a:t>severozápadnej časti</a:t>
            </a:r>
            <a:r>
              <a:rPr lang="sk-SK" sz="2400" dirty="0"/>
              <a:t> </a:t>
            </a:r>
            <a:r>
              <a:rPr lang="sk-SK" sz="2400" dirty="0" smtClean="0"/>
              <a:t>Nevady. </a:t>
            </a:r>
            <a:r>
              <a:rPr lang="sk-SK" sz="2400" dirty="0"/>
              <a:t>Gejzír </a:t>
            </a:r>
            <a:r>
              <a:rPr lang="sk-SK" sz="2400" dirty="0" smtClean="0"/>
              <a:t>vytryskuje vodu nepretržite </a:t>
            </a:r>
            <a:r>
              <a:rPr lang="sk-SK" sz="2400" dirty="0"/>
              <a:t>a nemá </a:t>
            </a:r>
            <a:r>
              <a:rPr lang="sk-SK" sz="2400" dirty="0" smtClean="0"/>
              <a:t>teda frekvenciu výtreskov.</a:t>
            </a:r>
            <a:r>
              <a:rPr lang="sk-SK" sz="2400" dirty="0"/>
              <a:t> Gejzír </a:t>
            </a:r>
            <a:r>
              <a:rPr lang="sk-SK" sz="2400" dirty="0" smtClean="0"/>
              <a:t>sa nachádza </a:t>
            </a:r>
            <a:r>
              <a:rPr lang="sk-SK" sz="2400" dirty="0"/>
              <a:t>na </a:t>
            </a:r>
            <a:r>
              <a:rPr lang="sk-SK" sz="2400" dirty="0" smtClean="0"/>
              <a:t>súkromnom </a:t>
            </a:r>
            <a:r>
              <a:rPr lang="sk-SK" sz="2400" dirty="0"/>
              <a:t>ranči a </a:t>
            </a:r>
            <a:r>
              <a:rPr lang="sk-SK" sz="2400" dirty="0" smtClean="0"/>
              <a:t>neni verejne prístupný.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405" y="4100975"/>
            <a:ext cx="3487917" cy="263337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316" y="4100975"/>
            <a:ext cx="3477374" cy="26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15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Charakteristika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Gejzír je charakteristický trojitým </a:t>
            </a:r>
            <a:r>
              <a:rPr lang="sk-SK" sz="2400" dirty="0" smtClean="0"/>
              <a:t>vrcholom</a:t>
            </a:r>
            <a:r>
              <a:rPr lang="sk-SK" sz="2400" dirty="0"/>
              <a:t>, </a:t>
            </a:r>
            <a:r>
              <a:rPr lang="sk-SK" sz="2400" dirty="0" smtClean="0"/>
              <a:t>z ktorého vo všetkých troch vrcholoch trieska</a:t>
            </a:r>
            <a:r>
              <a:rPr lang="sk-SK" sz="2400" dirty="0"/>
              <a:t> voda. </a:t>
            </a:r>
            <a:r>
              <a:rPr lang="sk-SK" sz="2400" dirty="0" smtClean="0"/>
              <a:t>Okolie vrcholov </a:t>
            </a:r>
            <a:r>
              <a:rPr lang="sk-SK" sz="2400" dirty="0"/>
              <a:t>je </a:t>
            </a:r>
            <a:r>
              <a:rPr lang="sk-SK" sz="2400" dirty="0" smtClean="0"/>
              <a:t>obklopené jazierkami horúcej </a:t>
            </a:r>
            <a:r>
              <a:rPr lang="sk-SK" sz="2400" dirty="0"/>
              <a:t>vody </a:t>
            </a:r>
            <a:r>
              <a:rPr lang="sk-SK" sz="2400" dirty="0" smtClean="0"/>
              <a:t>bohatej na</a:t>
            </a:r>
            <a:r>
              <a:rPr lang="sk-SK" sz="2400" dirty="0"/>
              <a:t> </a:t>
            </a:r>
            <a:r>
              <a:rPr lang="sk-SK" sz="2400" dirty="0" smtClean="0"/>
              <a:t>uhličitan vápenatý. Niektoré jazerá sú </a:t>
            </a:r>
            <a:r>
              <a:rPr lang="sk-SK" sz="2400" dirty="0"/>
              <a:t>dnes </a:t>
            </a:r>
            <a:r>
              <a:rPr lang="sk-SK" sz="2400" dirty="0" smtClean="0"/>
              <a:t>na toľko chladné, </a:t>
            </a:r>
            <a:r>
              <a:rPr lang="sk-SK" sz="2400" dirty="0"/>
              <a:t>že </a:t>
            </a:r>
            <a:r>
              <a:rPr lang="sk-SK" sz="2400" dirty="0" smtClean="0"/>
              <a:t>umožňujú návštevníkom sa v nich okúpať.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54" y="4238280"/>
            <a:ext cx="3474674" cy="219290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230" y="4298622"/>
            <a:ext cx="2741707" cy="20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97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História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Gejzír </a:t>
            </a:r>
            <a:r>
              <a:rPr lang="sk-SK" sz="2400" dirty="0"/>
              <a:t>Fly </a:t>
            </a:r>
            <a:r>
              <a:rPr lang="sk-SK" sz="2400" dirty="0" smtClean="0"/>
              <a:t>bol vytvorený </a:t>
            </a:r>
            <a:r>
              <a:rPr lang="sk-SK" sz="2400" dirty="0"/>
              <a:t>v </a:t>
            </a:r>
            <a:r>
              <a:rPr lang="sk-SK" sz="2400" dirty="0" smtClean="0"/>
              <a:t>roku </a:t>
            </a:r>
            <a:r>
              <a:rPr lang="sk-SK" sz="2400" dirty="0"/>
              <a:t>1964 v </a:t>
            </a:r>
            <a:r>
              <a:rPr lang="sk-SK" sz="2400" dirty="0" smtClean="0"/>
              <a:t>dôsledku</a:t>
            </a:r>
            <a:r>
              <a:rPr lang="sk-SK" sz="2400" dirty="0"/>
              <a:t> vrtu s</a:t>
            </a:r>
            <a:r>
              <a:rPr lang="sk-SK" sz="2400" dirty="0" smtClean="0"/>
              <a:t>kúmajúceho možnosť využitia</a:t>
            </a:r>
            <a:r>
              <a:rPr lang="sk-SK" sz="2400" dirty="0"/>
              <a:t> </a:t>
            </a:r>
            <a:r>
              <a:rPr lang="sk-SK" sz="2400" dirty="0" smtClean="0"/>
              <a:t>geotermálnej </a:t>
            </a:r>
            <a:r>
              <a:rPr lang="sk-SK" sz="2400" dirty="0"/>
              <a:t>energie. V </a:t>
            </a:r>
            <a:r>
              <a:rPr lang="sk-SK" sz="2400" dirty="0" smtClean="0"/>
              <a:t>roku </a:t>
            </a:r>
            <a:r>
              <a:rPr lang="sk-SK" sz="2400" dirty="0"/>
              <a:t>1917 </a:t>
            </a:r>
            <a:r>
              <a:rPr lang="sk-SK" sz="2400" dirty="0" smtClean="0"/>
              <a:t>bol podobne vytvorený iný </a:t>
            </a:r>
            <a:r>
              <a:rPr lang="sk-SK" sz="2400" dirty="0"/>
              <a:t>gejzír blízko toho </a:t>
            </a:r>
            <a:r>
              <a:rPr lang="sk-SK" sz="2400" dirty="0" smtClean="0"/>
              <a:t>novšieho, ktorý tiež vytvoril </a:t>
            </a:r>
            <a:r>
              <a:rPr lang="sk-SK" sz="2400" dirty="0"/>
              <a:t>vysoký </a:t>
            </a:r>
            <a:r>
              <a:rPr lang="sk-SK" sz="2400" dirty="0" smtClean="0"/>
              <a:t>travertínový vrcholok</a:t>
            </a:r>
            <a:r>
              <a:rPr lang="sk-SK" sz="2400" dirty="0"/>
              <a:t>, ten ale </a:t>
            </a:r>
            <a:r>
              <a:rPr lang="sk-SK" sz="2400" dirty="0" smtClean="0"/>
              <a:t>prestal striekať </a:t>
            </a:r>
            <a:r>
              <a:rPr lang="sk-SK" sz="2400" dirty="0"/>
              <a:t>vodu, </a:t>
            </a:r>
            <a:r>
              <a:rPr lang="sk-SK" sz="2400" dirty="0" smtClean="0"/>
              <a:t>keď bol navŕtaný </a:t>
            </a:r>
            <a:r>
              <a:rPr lang="sk-SK" sz="2400" dirty="0"/>
              <a:t>gejzír Fly.</a:t>
            </a:r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35" y="4608034"/>
            <a:ext cx="3614852" cy="204367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2163" y="4608034"/>
            <a:ext cx="2636703" cy="19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06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5" y="230321"/>
            <a:ext cx="5817824" cy="305435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5" y="3959300"/>
            <a:ext cx="4178247" cy="237752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055" y="3604638"/>
            <a:ext cx="4371493" cy="273218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820" y="386325"/>
            <a:ext cx="3622943" cy="28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8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607" y="2700867"/>
            <a:ext cx="8596668" cy="1826581"/>
          </a:xfrm>
        </p:spPr>
        <p:txBody>
          <a:bodyPr>
            <a:normAutofit/>
          </a:bodyPr>
          <a:lstStyle/>
          <a:p>
            <a:r>
              <a:rPr lang="sk-SK" sz="6000" dirty="0" smtClean="0"/>
              <a:t>Ďakujem za pozornosť</a:t>
            </a:r>
            <a:endParaRPr lang="sk-SK" sz="6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600" dirty="0" smtClean="0"/>
              <a:t>Jakub Bojda 9.A</a:t>
            </a:r>
            <a:endParaRPr lang="sk-SK" sz="1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79" y="393944"/>
            <a:ext cx="4104391" cy="23087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19" y="393944"/>
            <a:ext cx="3626604" cy="23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77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Pohybujúci sa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38</Words>
  <Application>Microsoft Office PowerPoint</Application>
  <PresentationFormat>Vlastná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Fazeta</vt:lpstr>
      <vt:lpstr>Fly Gejzír </vt:lpstr>
      <vt:lpstr>Poloha</vt:lpstr>
      <vt:lpstr>Charakteristika</vt:lpstr>
      <vt:lpstr>História</vt:lpstr>
      <vt:lpstr>Snímka 5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Gejzír</dc:title>
  <dc:creator>Vajda</dc:creator>
  <cp:lastModifiedBy>vzdelanie_detom2@outlook.sk</cp:lastModifiedBy>
  <cp:revision>6</cp:revision>
  <dcterms:created xsi:type="dcterms:W3CDTF">2021-02-20T08:37:48Z</dcterms:created>
  <dcterms:modified xsi:type="dcterms:W3CDTF">2021-04-23T09:26:20Z</dcterms:modified>
</cp:coreProperties>
</file>