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637A0A-09D6-4A7B-ABD9-55EF140CB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80CB4D1F-B550-4148-8A4E-638A7E063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F4EEDBD3-A5E1-4029-B63F-D3CD650E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0FABCEE6-400C-4F0F-9CFA-BFDA1B304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910ECABB-F59C-42F5-AEC4-04B06B4E3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6976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CD9A4CE-9BE4-4DB2-95BD-73C17EBE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xmlns="" id="{7F1C890E-2112-4325-84EC-6D4D4549A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711EDC78-9D79-4827-B5D9-61921542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5F4E9CFF-6C57-4D69-B68A-877852F2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2BB5ABD2-D9C7-4107-A69C-67BB0F5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44369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xmlns="" id="{D756B0BB-1F08-43E6-B33A-FC1B4A8CD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xmlns="" id="{B25DB956-93FB-4581-86EA-0D3DFDE3A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5311464F-6999-47B2-BF2A-9903983B0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6801A072-2895-424B-89C8-98F9812C9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D2B5FA19-68DE-49DB-966F-9851BCC3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4396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83F2AE-8DDD-480B-9CFF-722EA47E1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08B44B12-602C-4295-9A5B-54AEE4F68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A03E21E8-7D40-4CFA-B6AC-995002B92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6CE9C4FD-4E22-45B2-889F-1509743A6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388FFBCB-48EE-4F15-81D3-8F8A76FA2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8984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AC70B6-18DF-49F4-8DA6-5F7D5E96E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C856F42-543C-4C5B-B820-48332053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9D080E28-4583-4EE3-AC79-30AA624E3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19223BEC-7D51-4D27-8B5B-FB34CC7D3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197617F3-6A69-4EF5-818D-BAC5DA6C1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0533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99F2B9-BB16-4A3D-B317-86EE99335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9F842E02-B06E-46CC-B7C1-28A267DA14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EA424787-478B-4D9B-80D7-B8DDF4FD9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9B0A0640-3B5A-4B49-B568-DCEA60CEC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5244EB98-4DB8-44CE-BD63-4E72098B7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C2EF001E-212A-47E1-8050-47EB23A6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1535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A413284-2749-4140-843D-FA004F769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51D5C49-546D-42B0-961A-ECB6E9A1E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C387B025-878C-4ECE-8A56-D26F6DAED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5997E3CA-4A36-4E08-9D44-9A565FA03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F85A5FCC-D64B-40AD-AA83-3BF6012B80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xmlns="" id="{5FAB3D6D-EBFF-42BD-96A0-21EC5B99A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xmlns="" id="{FDFEDD56-FF99-4D06-8796-A93E2376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xmlns="" id="{49E135EC-CE63-4B9D-ACBF-12669BAF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863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48AB4DA-5564-4FD6-82C2-F600ACEAE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xmlns="" id="{7ACB74BA-6B49-4C9F-8B2A-F329AB25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D5AE85DD-6376-4BC9-AB84-69FB44F4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xmlns="" id="{4738AF84-A503-43CE-84FC-7C880A0BC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2026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xmlns="" id="{4D692957-7254-481C-A574-CCAD166E2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xmlns="" id="{64E9975F-FE5D-49A2-BD8D-1B530CBBA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xmlns="" id="{CC7ED38C-7925-4FFE-BDE7-D018893A5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5738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64C817-6450-44F3-B712-0A2F52BD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065EFDF6-1B8B-426F-8C64-9A2059FF7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938114D1-6256-4C85-8869-D35D2961B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08345FDA-1812-469E-9870-C8C553E1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86ED4556-6DA7-40FF-9626-2B129AEE8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C296C7D4-4CC4-47C2-8DC9-DC2E016C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8885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10DFE7-46B0-4E56-89A2-7DF9A74D9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xmlns="" id="{0C77E786-CC89-4B4F-9706-526EA84A6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AE99345-1945-4272-94C4-4D581E529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06944FBD-E4B3-4AD2-A5C7-36D348DE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BDBCFD07-CD7D-4B35-9D62-8050ADA05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CC1BE667-8C34-4B0C-A9CA-6D31DD8D6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3496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xmlns="" id="{44B757C9-2BE9-4262-9778-2E8ABBD28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C29442A-CEC9-46C4-9F20-DB8369E16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253C1002-A306-48DB-B715-3E337F747E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ECEFA-F04F-4180-965E-0E7379F283CB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82839A6B-9771-4340-B2CE-291D3E798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BDA42FB4-018F-433E-8092-9BAF94603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A4851-FBB3-443D-B6B4-B2A6015965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85220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k.wikipedia.org/wiki/%C3%9Ates" TargetMode="External"/><Relationship Id="rId3" Type="http://schemas.openxmlformats.org/officeDocument/2006/relationships/hyperlink" Target="https://sk.wikipedia.org/wiki/Ju%C5%BEn%C3%A1_Afrika_(regi%C3%B3n)" TargetMode="External"/><Relationship Id="rId7" Type="http://schemas.openxmlformats.org/officeDocument/2006/relationships/hyperlink" Target="https://sk.wikipedia.org/wiki/Meter" TargetMode="External"/><Relationship Id="rId2" Type="http://schemas.openxmlformats.org/officeDocument/2006/relationships/hyperlink" Target="https://sk.wikipedia.org/wiki/Vodop%C3%A1d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k.wikipedia.org/wiki/Zimbabwe" TargetMode="External"/><Relationship Id="rId5" Type="http://schemas.openxmlformats.org/officeDocument/2006/relationships/hyperlink" Target="https://sk.wikipedia.org/wiki/Zambia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s://sk.wikipedia.org/wiki/Zambezi" TargetMode="External"/><Relationship Id="rId9" Type="http://schemas.openxmlformats.org/officeDocument/2006/relationships/hyperlink" Target="https://sk.wikipedia.org/wiki/Bazal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Kagera_(rieka)" TargetMode="External"/><Relationship Id="rId2" Type="http://schemas.openxmlformats.org/officeDocument/2006/relationships/hyperlink" Target="https://sk.wikipedia.org/wiki/N%C3%AD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sk.wikipedia.org/w/index.php?title=Urgoma&amp;action=edit&amp;redlink=1" TargetMode="External"/><Relationship Id="rId3" Type="http://schemas.openxmlformats.org/officeDocument/2006/relationships/hyperlink" Target="https://sk.wikipedia.org/wiki/Tana" TargetMode="External"/><Relationship Id="rId7" Type="http://schemas.openxmlformats.org/officeDocument/2006/relationships/hyperlink" Target="https://sk.wikipedia.org/w/index.php?title=Ahmar&amp;action=edit&amp;redlink=1" TargetMode="External"/><Relationship Id="rId2" Type="http://schemas.openxmlformats.org/officeDocument/2006/relationships/hyperlink" Target="https://sk.wikipedia.org/wiki/Modr%C3%BD_N%C3%AD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k.wikipedia.org/w/index.php?title=%C4%8Coke&amp;action=edit&amp;redlink=1" TargetMode="External"/><Relationship Id="rId5" Type="http://schemas.openxmlformats.org/officeDocument/2006/relationships/hyperlink" Target="https://sk.wikipedia.org/wiki/Abaja_(jazero)" TargetMode="External"/><Relationship Id="rId4" Type="http://schemas.openxmlformats.org/officeDocument/2006/relationships/hyperlink" Target="https://sk.wikipedia.org/w/index.php?title=%C4%8Camo&amp;action=edit&amp;redlink=1" TargetMode="Externa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Sud%C3%A1n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s://sk.wikipedia.org/wiki/Egyp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k.wikipedia.org/wiki/Delta_(rieka)" TargetMode="External"/><Relationship Id="rId5" Type="http://schemas.openxmlformats.org/officeDocument/2006/relationships/hyperlink" Target="https://sk.wikipedia.org/w/index.php?title=Atbara&amp;action=edit&amp;redlink=1" TargetMode="External"/><Relationship Id="rId4" Type="http://schemas.openxmlformats.org/officeDocument/2006/relationships/hyperlink" Target="https://sk.wikipedia.org/wiki/Po%C4%BEnohospod%C3%A1rstvo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xmlns="" id="{A8DB9CD9-59B1-4D73-BC4C-98796A48EF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xmlns="" id="{8874A6A9-41FF-4E33-AFA8-F9F81436A5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11">
            <a:extLst>
              <a:ext uri="{FF2B5EF4-FFF2-40B4-BE49-F238E27FC236}">
                <a16:creationId xmlns:a16="http://schemas.microsoft.com/office/drawing/2014/main" xmlns="" id="{721D730E-1F97-4071-B143-B05E6D2599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B3849C6A-9EE5-4604-8EAE-DD4796B79D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eform: Shape 13">
              <a:extLst>
                <a:ext uri="{FF2B5EF4-FFF2-40B4-BE49-F238E27FC236}">
                  <a16:creationId xmlns:a16="http://schemas.microsoft.com/office/drawing/2014/main" xmlns="" id="{308677BE-069B-4A4D-8732-E26B6EF567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9A9A575B-DD07-4388-963B-0AF3FDDCF3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15">
              <a:extLst>
                <a:ext uri="{FF2B5EF4-FFF2-40B4-BE49-F238E27FC236}">
                  <a16:creationId xmlns:a16="http://schemas.microsoft.com/office/drawing/2014/main" xmlns="" id="{D55285E4-21EB-4EC1-AB8E-36E881E899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6A0C77B5-3FAA-4D4F-9555-89D7516088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5F0C96D1-A8B7-4C8E-9997-D823FD1591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DA46556D-445B-4CD0-87A0-02A30BD1B15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38954C-6773-4FC5-BED4-6D86C4AB2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sk-SK" sz="5200">
                <a:solidFill>
                  <a:schemeClr val="tx2"/>
                </a:solidFill>
              </a:rPr>
              <a:t>Adrián Otras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C78F036-9E3B-467E-855D-A21B4A880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sk-SK">
                <a:solidFill>
                  <a:schemeClr val="tx2"/>
                </a:solidFill>
              </a:rPr>
              <a:t>Projekt</a:t>
            </a:r>
          </a:p>
        </p:txBody>
      </p:sp>
    </p:spTree>
    <p:extLst>
      <p:ext uri="{BB962C8B-B14F-4D97-AF65-F5344CB8AC3E}">
        <p14:creationId xmlns:p14="http://schemas.microsoft.com/office/powerpoint/2010/main" xmlns="" val="352089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0">
            <a:extLst>
              <a:ext uri="{FF2B5EF4-FFF2-40B4-BE49-F238E27FC236}">
                <a16:creationId xmlns:a16="http://schemas.microsoft.com/office/drawing/2014/main" xmlns="" id="{201CC55D-ED54-4C5C-95E6-10947BD110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74502A-2B77-4098-B642-808194290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b="1"/>
              <a:t>Viktóriine vodopády</a:t>
            </a:r>
            <a:br>
              <a:rPr lang="en-US" sz="3700" b="1"/>
            </a:br>
            <a:endParaRPr lang="en-US" sz="37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DE889C7-FAD6-4397-98E2-05D5034844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873B707-463F-40B0-8227-E8CC6C67EB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27CA9CF6-FBD2-49A4-A548-93C0117CB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b="1"/>
              <a:t>Viktóriine vodopády</a:t>
            </a:r>
            <a:r>
              <a:rPr lang="en-US" sz="2000"/>
              <a:t> sú jedny z najväčších </a:t>
            </a:r>
            <a:r>
              <a:rPr lang="en-US" sz="2000">
                <a:hlinkClick r:id="rId2"/>
              </a:rPr>
              <a:t>vodopádov</a:t>
            </a:r>
            <a:r>
              <a:rPr lang="en-US" sz="2000"/>
              <a:t> na svete. Nachádzajú sa v </a:t>
            </a:r>
            <a:r>
              <a:rPr lang="en-US" sz="2000">
                <a:hlinkClick r:id="rId3"/>
              </a:rPr>
              <a:t>južnej Afrike</a:t>
            </a:r>
            <a:r>
              <a:rPr lang="en-US" sz="2000"/>
              <a:t> na rieke </a:t>
            </a:r>
            <a:r>
              <a:rPr lang="en-US" sz="2000">
                <a:hlinkClick r:id="rId4"/>
              </a:rPr>
              <a:t>Zambezi</a:t>
            </a:r>
            <a:r>
              <a:rPr lang="en-US" sz="2000"/>
              <a:t> na hraniciach medzi </a:t>
            </a:r>
            <a:r>
              <a:rPr lang="en-US" sz="2000">
                <a:hlinkClick r:id="rId5"/>
              </a:rPr>
              <a:t>Zambiou</a:t>
            </a:r>
            <a:r>
              <a:rPr lang="en-US" sz="2000"/>
              <a:t> a </a:t>
            </a:r>
            <a:r>
              <a:rPr lang="en-US" sz="2000">
                <a:hlinkClick r:id="rId6"/>
              </a:rPr>
              <a:t>Zimbabwe</a:t>
            </a:r>
            <a:r>
              <a:rPr lang="en-US" sz="2000"/>
              <a:t>. </a:t>
            </a:r>
          </a:p>
          <a:p>
            <a:r>
              <a:rPr lang="en-US" sz="2000"/>
              <a:t>Šírka vodopádu je 1 800 </a:t>
            </a:r>
            <a:r>
              <a:rPr lang="en-US" sz="2000">
                <a:hlinkClick r:id="rId7"/>
              </a:rPr>
              <a:t>m</a:t>
            </a:r>
            <a:r>
              <a:rPr lang="en-US" sz="2000"/>
              <a:t>. Voda padá dole z </a:t>
            </a:r>
            <a:r>
              <a:rPr lang="en-US" sz="2000">
                <a:hlinkClick r:id="rId8"/>
              </a:rPr>
              <a:t>útesu</a:t>
            </a:r>
            <a:r>
              <a:rPr lang="en-US" sz="2000"/>
              <a:t> vysokého 120 m do úzkeho (130 m) a hlbokého (140 m) kaňonu v </a:t>
            </a:r>
            <a:r>
              <a:rPr lang="en-US" sz="2000">
                <a:hlinkClick r:id="rId9"/>
              </a:rPr>
              <a:t>čadiči</a:t>
            </a:r>
            <a:r>
              <a:rPr lang="en-US" sz="2000"/>
              <a:t>.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C13237C8-E62C-4F0D-A318-BD6FB6C2D1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0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jekt pre obsah 5" descr="Obrázok, na ktorom je hora, vonkajšie, príroda, dolina&#10;&#10;Automaticky generovaný popis">
            <a:extLst>
              <a:ext uri="{FF2B5EF4-FFF2-40B4-BE49-F238E27FC236}">
                <a16:creationId xmlns:a16="http://schemas.microsoft.com/office/drawing/2014/main" xmlns="" id="{BD57636B-4F72-4F4B-8287-1937D2B6520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64" r="4908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873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201CC55D-ED54-4C5C-95E6-10947BD110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37CFDA4-8F85-471C-972E-39E67BFF9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b="1"/>
              <a:t>Viktóriino jazero</a:t>
            </a:r>
            <a:br>
              <a:rPr lang="en-US" sz="3700" b="1"/>
            </a:br>
            <a:endParaRPr lang="en-US" sz="370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1DE889C7-FAD6-4397-98E2-05D5034844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873B707-463F-40B0-8227-E8CC6C67EB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928E0601-DB59-4C9E-92A7-451A7D9C7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/>
              <a:t>Obsahuje veľa ostrovov, polostrovov a zálivov, najmä vo východnej časti. Vyteká z neho rieka Viktóriin </a:t>
            </a:r>
            <a:r>
              <a:rPr lang="en-US" sz="2000">
                <a:hlinkClick r:id="rId2"/>
              </a:rPr>
              <a:t>Níl</a:t>
            </a:r>
            <a:r>
              <a:rPr lang="en-US" sz="2000"/>
              <a:t>, ústi doň rieka </a:t>
            </a:r>
            <a:r>
              <a:rPr lang="en-US" sz="2000">
                <a:hlinkClick r:id="rId3"/>
              </a:rPr>
              <a:t>Kagera</a:t>
            </a:r>
            <a:r>
              <a:rPr lang="en-US" sz="2000"/>
              <a:t> predstavujúca prvý úsek </a:t>
            </a:r>
            <a:r>
              <a:rPr lang="en-US" sz="2000">
                <a:hlinkClick r:id="rId2"/>
              </a:rPr>
              <a:t>Nílu</a:t>
            </a:r>
            <a:r>
              <a:rPr lang="en-US" sz="2000"/>
              <a:t>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C13237C8-E62C-4F0D-A318-BD6FB6C2D1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jekt pre obsah 5" descr="Obrázok, na ktorom je mapa&#10;&#10;Automaticky generovaný popis">
            <a:extLst>
              <a:ext uri="{FF2B5EF4-FFF2-40B4-BE49-F238E27FC236}">
                <a16:creationId xmlns:a16="http://schemas.microsoft.com/office/drawing/2014/main" xmlns="" id="{E73539DF-80BC-4292-AA50-8DB7215AF06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27" b="4009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8864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201CC55D-ED54-4C5C-95E6-10947BD110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8BA662E-73C3-4CB8-99FE-5473AAF6C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Etiópska vysočina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DE889C7-FAD6-4397-98E2-05D5034844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873B707-463F-40B0-8227-E8CC6C67EB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C3CC52E5-D104-4D12-9430-6906CD4BE3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/>
              <a:t>Horský systém je pramennou oblasťou mnohých riek, vrátane </a:t>
            </a:r>
            <a:r>
              <a:rPr lang="en-US" sz="2000">
                <a:hlinkClick r:id="rId2"/>
              </a:rPr>
              <a:t>Modrého Nílu</a:t>
            </a:r>
            <a:r>
              <a:rPr lang="en-US" sz="2000"/>
              <a:t>, Atbary, Omo alebo Avas. Nachádzajú sa tu aj významné jazerá - </a:t>
            </a:r>
            <a:r>
              <a:rPr lang="en-US" sz="2000">
                <a:hlinkClick r:id="rId3"/>
              </a:rPr>
              <a:t>Tana</a:t>
            </a:r>
            <a:r>
              <a:rPr lang="en-US" sz="2000"/>
              <a:t>, </a:t>
            </a:r>
            <a:r>
              <a:rPr lang="en-US" sz="2000">
                <a:hlinkClick r:id="rId4" tooltip="Čamo (stránka neexistuje)"/>
              </a:rPr>
              <a:t>Camo</a:t>
            </a:r>
            <a:r>
              <a:rPr lang="en-US" sz="2000"/>
              <a:t> alebo </a:t>
            </a:r>
            <a:r>
              <a:rPr lang="en-US" sz="2000">
                <a:hlinkClick r:id="rId5"/>
              </a:rPr>
              <a:t>Abaja</a:t>
            </a:r>
            <a:r>
              <a:rPr lang="en-US" sz="2000"/>
              <a:t>. Najvyššou časťou vysočiny je pohorie Sämen, ktoré sa nachádzajú severne od jazera Tana. Južne od jazera leží pohorie </a:t>
            </a:r>
            <a:r>
              <a:rPr lang="en-US" sz="2000">
                <a:hlinkClick r:id="rId6" tooltip="Čoke (stránka neexistuje)"/>
              </a:rPr>
              <a:t>Coke</a:t>
            </a:r>
            <a:r>
              <a:rPr lang="en-US" sz="2000"/>
              <a:t>, vo východnej časti sú významné pohoria </a:t>
            </a:r>
            <a:r>
              <a:rPr lang="en-US" sz="2000">
                <a:hlinkClick r:id="rId7" tooltip="Ahmar (stránka neexistuje)"/>
              </a:rPr>
              <a:t>Ahmar</a:t>
            </a:r>
            <a:r>
              <a:rPr lang="en-US" sz="2000"/>
              <a:t> a </a:t>
            </a:r>
            <a:r>
              <a:rPr lang="en-US" sz="2000">
                <a:hlinkClick r:id="rId8" tooltip="Urgoma (stránka neexistuje)"/>
              </a:rPr>
              <a:t>Urgoma</a:t>
            </a:r>
            <a:r>
              <a:rPr lang="en-US" sz="2000"/>
              <a:t>.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C13237C8-E62C-4F0D-A318-BD6FB6C2D1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jekt pre obsah 5">
            <a:extLst>
              <a:ext uri="{FF2B5EF4-FFF2-40B4-BE49-F238E27FC236}">
                <a16:creationId xmlns:a16="http://schemas.microsoft.com/office/drawing/2014/main" xmlns="" id="{CDE5DE32-EF77-40A7-AA0B-F73D255AA59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406" r="17024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99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201CC55D-ED54-4C5C-95E6-10947BD110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8627FD6-7E5B-418B-B2BD-56D11E38C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Rieka Níl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DE889C7-FAD6-4397-98E2-05D5034844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873B707-463F-40B0-8227-E8CC6C67EB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50705769-DCDD-409B-8C37-0E8D247650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/>
              <a:t>Záplavy Níla (jún - október) sú základom </a:t>
            </a:r>
            <a:r>
              <a:rPr lang="en-US" sz="2000">
                <a:hlinkClick r:id="rId2"/>
              </a:rPr>
              <a:t>egyptského</a:t>
            </a:r>
            <a:r>
              <a:rPr lang="en-US" sz="2000"/>
              <a:t> a </a:t>
            </a:r>
            <a:r>
              <a:rPr lang="en-US" sz="2000">
                <a:hlinkClick r:id="rId3"/>
              </a:rPr>
              <a:t>sudánskeho</a:t>
            </a:r>
            <a:r>
              <a:rPr lang="en-US" sz="2000"/>
              <a:t> </a:t>
            </a:r>
            <a:r>
              <a:rPr lang="en-US" sz="2000">
                <a:hlinkClick r:id="rId4"/>
              </a:rPr>
              <a:t>poľnohospodárstva</a:t>
            </a:r>
            <a:r>
              <a:rPr lang="en-US" sz="2000"/>
              <a:t>. Sú spôsobené najmä prítokmi Modrý Níl a </a:t>
            </a:r>
            <a:r>
              <a:rPr lang="en-US" sz="2000">
                <a:hlinkClick r:id="rId5" tooltip="Atbara (stránka neexistuje)"/>
              </a:rPr>
              <a:t>Atbara</a:t>
            </a:r>
            <a:r>
              <a:rPr lang="en-US" sz="2000"/>
              <a:t> z Etiópie. Poľnohospodársky obrábané územie tvorí 2 – 20 km (v </a:t>
            </a:r>
            <a:r>
              <a:rPr lang="en-US" sz="2000">
                <a:hlinkClick r:id="rId6"/>
              </a:rPr>
              <a:t>delte</a:t>
            </a:r>
            <a:r>
              <a:rPr lang="en-US" sz="2000"/>
              <a:t> viac) dlhý pás pozdĺž 2 000 km dlhého úseku Nílu.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C13237C8-E62C-4F0D-A318-BD6FB6C2D1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jekt pre obsah 5" descr="Obrázok, na ktorom je príroda, obloha, hora, vonkajšie&#10;&#10;Automaticky generovaný popis">
            <a:extLst>
              <a:ext uri="{FF2B5EF4-FFF2-40B4-BE49-F238E27FC236}">
                <a16:creationId xmlns:a16="http://schemas.microsoft.com/office/drawing/2014/main" xmlns="" id="{B49906EB-B823-4A80-849D-13CEDE9F121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975" r="26256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250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xmlns="" id="{A7895A40-19A4-42D6-9D30-DBC1E80026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xmlns="" id="{02F429C4-ABC9-46FC-818A-B5429CDE4A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xmlns="" id="{2CEF98E4-3709-4952-8F42-2305CCE34F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xmlns="" id="{F10BCCF5-D685-47FF-B675-647EAEB72C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1AE0DB0-FE96-4A60-9EEC-ED9CA4E1B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sk-SK" sz="8000"/>
              <a:t>Koniec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2C2C4E39-764B-44DB-8430-463D0B020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endParaRPr lang="sk-SK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0EE8A42-107A-4D4C-8D56-BBAE95C7FC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61675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163</Words>
  <Application>Microsoft Office PowerPoint</Application>
  <PresentationFormat>Vlastná</PresentationFormat>
  <Paragraphs>12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Adrián Otras</vt:lpstr>
      <vt:lpstr>Viktóriine vodopády </vt:lpstr>
      <vt:lpstr>Viktóriino jazero </vt:lpstr>
      <vt:lpstr>Etiópska vysočina</vt:lpstr>
      <vt:lpstr>Rieka Níl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Adrián Otras</dc:title>
  <dc:creator>Milan Otras</dc:creator>
  <cp:lastModifiedBy>vzdelanie_detom2@outlook.sk</cp:lastModifiedBy>
  <cp:revision>2</cp:revision>
  <dcterms:created xsi:type="dcterms:W3CDTF">2020-12-13T07:40:09Z</dcterms:created>
  <dcterms:modified xsi:type="dcterms:W3CDTF">2021-04-23T07:37:10Z</dcterms:modified>
</cp:coreProperties>
</file>