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sk-SK" smtClean="0"/>
              <a:t>Kliknite sem a upravte štýl predlohy nadpisov.</a:t>
            </a:r>
            <a:endParaRPr lang="sk-SK"/>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smtClean="0"/>
              <a:t>Kliknite sem a upravte štýl predlohy podnadpisov.</a:t>
            </a:r>
            <a:endParaRPr lang="sk-SK"/>
          </a:p>
        </p:txBody>
      </p:sp>
      <p:sp>
        <p:nvSpPr>
          <p:cNvPr id="4" name="Zástupný symbol dátumu 3"/>
          <p:cNvSpPr>
            <a:spLocks noGrp="1"/>
          </p:cNvSpPr>
          <p:nvPr>
            <p:ph type="dt" sz="half" idx="10"/>
          </p:nvPr>
        </p:nvSpPr>
        <p:spPr/>
        <p:txBody>
          <a:bodyPr/>
          <a:lstStyle/>
          <a:p>
            <a:fld id="{6A812B65-9A1B-42FF-8DDA-365A2B0950AF}" type="datetimeFigureOut">
              <a:rPr lang="sk-SK" smtClean="0"/>
              <a:pPr/>
              <a:t>23. 4. 2021</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zvislého textu 2"/>
          <p:cNvSpPr>
            <a:spLocks noGrp="1"/>
          </p:cNvSpPr>
          <p:nvPr>
            <p:ph type="body" orient="vert" idx="1"/>
          </p:nvPr>
        </p:nvSpPr>
        <p:spPr/>
        <p:txBody>
          <a:bodyPr vert="eaVer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6A812B65-9A1B-42FF-8DDA-365A2B0950AF}" type="datetimeFigureOut">
              <a:rPr lang="sk-SK" smtClean="0"/>
              <a:pPr/>
              <a:t>23. 4. 2021</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38"/>
            <a:ext cx="2057400" cy="5851525"/>
          </a:xfrm>
        </p:spPr>
        <p:txBody>
          <a:bodyPr vert="eaVert"/>
          <a:lstStyle/>
          <a:p>
            <a:r>
              <a:rPr lang="sk-SK" smtClean="0"/>
              <a:t>Kliknite sem a upravte štýl predlohy nadpisov.</a:t>
            </a:r>
            <a:endParaRPr lang="sk-SK"/>
          </a:p>
        </p:txBody>
      </p:sp>
      <p:sp>
        <p:nvSpPr>
          <p:cNvPr id="3" name="Zástupný symbol zvislého textu 2"/>
          <p:cNvSpPr>
            <a:spLocks noGrp="1"/>
          </p:cNvSpPr>
          <p:nvPr>
            <p:ph type="body" orient="vert" idx="1"/>
          </p:nvPr>
        </p:nvSpPr>
        <p:spPr>
          <a:xfrm>
            <a:off x="457200" y="274638"/>
            <a:ext cx="6019800" cy="5851525"/>
          </a:xfrm>
        </p:spPr>
        <p:txBody>
          <a:bodyPr vert="eaVer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6A812B65-9A1B-42FF-8DDA-365A2B0950AF}" type="datetimeFigureOut">
              <a:rPr lang="sk-SK" smtClean="0"/>
              <a:pPr/>
              <a:t>23. 4. 2021</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obsahu 2"/>
          <p:cNvSpPr>
            <a:spLocks noGrp="1"/>
          </p:cNvSpPr>
          <p:nvPr>
            <p:ph idx="1"/>
          </p:nvPr>
        </p:nvSpPr>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6A812B65-9A1B-42FF-8DDA-365A2B0950AF}" type="datetimeFigureOut">
              <a:rPr lang="sk-SK" smtClean="0"/>
              <a:pPr/>
              <a:t>23. 4. 2021</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sk-SK" smtClean="0"/>
              <a:t>Kliknite sem a upravte štýl predlohy nadpisov.</a:t>
            </a:r>
            <a:endParaRPr lang="sk-SK"/>
          </a:p>
        </p:txBody>
      </p:sp>
      <p:sp>
        <p:nvSpPr>
          <p:cNvPr id="3" name="Zástupný symbol tex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Kliknite sem a upravte štýly predlohy textu.</a:t>
            </a:r>
          </a:p>
        </p:txBody>
      </p:sp>
      <p:sp>
        <p:nvSpPr>
          <p:cNvPr id="4" name="Zástupný symbol dátumu 3"/>
          <p:cNvSpPr>
            <a:spLocks noGrp="1"/>
          </p:cNvSpPr>
          <p:nvPr>
            <p:ph type="dt" sz="half" idx="10"/>
          </p:nvPr>
        </p:nvSpPr>
        <p:spPr/>
        <p:txBody>
          <a:bodyPr/>
          <a:lstStyle/>
          <a:p>
            <a:fld id="{6A812B65-9A1B-42FF-8DDA-365A2B0950AF}" type="datetimeFigureOut">
              <a:rPr lang="sk-SK" smtClean="0"/>
              <a:pPr/>
              <a:t>23. 4. 2021</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obsah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obsah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dátumu 4"/>
          <p:cNvSpPr>
            <a:spLocks noGrp="1"/>
          </p:cNvSpPr>
          <p:nvPr>
            <p:ph type="dt" sz="half" idx="10"/>
          </p:nvPr>
        </p:nvSpPr>
        <p:spPr/>
        <p:txBody>
          <a:bodyPr/>
          <a:lstStyle/>
          <a:p>
            <a:fld id="{6A812B65-9A1B-42FF-8DDA-365A2B0950AF}" type="datetimeFigureOut">
              <a:rPr lang="sk-SK" smtClean="0"/>
              <a:pPr/>
              <a:t>23. 4. 2021</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sk-SK" smtClean="0"/>
              <a:t>Kliknite sem a upravte štýl predlohy nadpisov.</a:t>
            </a:r>
            <a:endParaRPr lang="sk-SK"/>
          </a:p>
        </p:txBody>
      </p:sp>
      <p:sp>
        <p:nvSpPr>
          <p:cNvPr id="3" name="Zástupný symbol tex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Kliknite sem a upravte štýly predlohy textu.</a:t>
            </a:r>
          </a:p>
        </p:txBody>
      </p:sp>
      <p:sp>
        <p:nvSpPr>
          <p:cNvPr id="4" name="Zástupný symbol obsah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tex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Kliknite sem a upravte štýly predlohy textu.</a:t>
            </a:r>
          </a:p>
        </p:txBody>
      </p:sp>
      <p:sp>
        <p:nvSpPr>
          <p:cNvPr id="6" name="Zástupný symbol obsah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7" name="Zástupný symbol dátumu 6"/>
          <p:cNvSpPr>
            <a:spLocks noGrp="1"/>
          </p:cNvSpPr>
          <p:nvPr>
            <p:ph type="dt" sz="half" idx="10"/>
          </p:nvPr>
        </p:nvSpPr>
        <p:spPr/>
        <p:txBody>
          <a:bodyPr/>
          <a:lstStyle/>
          <a:p>
            <a:fld id="{6A812B65-9A1B-42FF-8DDA-365A2B0950AF}" type="datetimeFigureOut">
              <a:rPr lang="sk-SK" smtClean="0"/>
              <a:pPr/>
              <a:t>23. 4. 2021</a:t>
            </a:fld>
            <a:endParaRPr lang="sk-SK"/>
          </a:p>
        </p:txBody>
      </p:sp>
      <p:sp>
        <p:nvSpPr>
          <p:cNvPr id="8" name="Zástupný symbol päty 7"/>
          <p:cNvSpPr>
            <a:spLocks noGrp="1"/>
          </p:cNvSpPr>
          <p:nvPr>
            <p:ph type="ftr" sz="quarter" idx="11"/>
          </p:nvPr>
        </p:nvSpPr>
        <p:spPr/>
        <p:txBody>
          <a:bodyPr/>
          <a:lstStyle/>
          <a:p>
            <a:endParaRPr lang="sk-SK"/>
          </a:p>
        </p:txBody>
      </p:sp>
      <p:sp>
        <p:nvSpPr>
          <p:cNvPr id="9" name="Zástupný symbol čísla snímky 8"/>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dátumu 2"/>
          <p:cNvSpPr>
            <a:spLocks noGrp="1"/>
          </p:cNvSpPr>
          <p:nvPr>
            <p:ph type="dt" sz="half" idx="10"/>
          </p:nvPr>
        </p:nvSpPr>
        <p:spPr/>
        <p:txBody>
          <a:bodyPr/>
          <a:lstStyle/>
          <a:p>
            <a:fld id="{6A812B65-9A1B-42FF-8DDA-365A2B0950AF}" type="datetimeFigureOut">
              <a:rPr lang="sk-SK" smtClean="0"/>
              <a:pPr/>
              <a:t>23. 4. 2021</a:t>
            </a:fld>
            <a:endParaRPr lang="sk-SK"/>
          </a:p>
        </p:txBody>
      </p:sp>
      <p:sp>
        <p:nvSpPr>
          <p:cNvPr id="4" name="Zástupný symbol päty 3"/>
          <p:cNvSpPr>
            <a:spLocks noGrp="1"/>
          </p:cNvSpPr>
          <p:nvPr>
            <p:ph type="ftr" sz="quarter" idx="11"/>
          </p:nvPr>
        </p:nvSpPr>
        <p:spPr/>
        <p:txBody>
          <a:bodyPr/>
          <a:lstStyle/>
          <a:p>
            <a:endParaRPr lang="sk-SK"/>
          </a:p>
        </p:txBody>
      </p:sp>
      <p:sp>
        <p:nvSpPr>
          <p:cNvPr id="5" name="Zástupný symbol čísla snímky 4"/>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6A812B65-9A1B-42FF-8DDA-365A2B0950AF}" type="datetimeFigureOut">
              <a:rPr lang="sk-SK" smtClean="0"/>
              <a:pPr/>
              <a:t>23. 4. 2021</a:t>
            </a:fld>
            <a:endParaRPr lang="sk-SK"/>
          </a:p>
        </p:txBody>
      </p:sp>
      <p:sp>
        <p:nvSpPr>
          <p:cNvPr id="3" name="Zástupný symbol päty 2"/>
          <p:cNvSpPr>
            <a:spLocks noGrp="1"/>
          </p:cNvSpPr>
          <p:nvPr>
            <p:ph type="ftr" sz="quarter" idx="11"/>
          </p:nvPr>
        </p:nvSpPr>
        <p:spPr/>
        <p:txBody>
          <a:bodyPr/>
          <a:lstStyle/>
          <a:p>
            <a:endParaRPr lang="sk-SK"/>
          </a:p>
        </p:txBody>
      </p:sp>
      <p:sp>
        <p:nvSpPr>
          <p:cNvPr id="4" name="Zástupný symbol čísla snímky 3"/>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sk-SK" smtClean="0"/>
              <a:t>Kliknite sem a upravte štýl predlohy nadpisov.</a:t>
            </a:r>
            <a:endParaRPr lang="sk-SK"/>
          </a:p>
        </p:txBody>
      </p:sp>
      <p:sp>
        <p:nvSpPr>
          <p:cNvPr id="3" name="Zástupný symbol obsah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tex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Kliknite sem a upravte štýly predlohy textu.</a:t>
            </a:r>
          </a:p>
        </p:txBody>
      </p:sp>
      <p:sp>
        <p:nvSpPr>
          <p:cNvPr id="5" name="Zástupný symbol dátumu 4"/>
          <p:cNvSpPr>
            <a:spLocks noGrp="1"/>
          </p:cNvSpPr>
          <p:nvPr>
            <p:ph type="dt" sz="half" idx="10"/>
          </p:nvPr>
        </p:nvSpPr>
        <p:spPr/>
        <p:txBody>
          <a:bodyPr/>
          <a:lstStyle/>
          <a:p>
            <a:fld id="{6A812B65-9A1B-42FF-8DDA-365A2B0950AF}" type="datetimeFigureOut">
              <a:rPr lang="sk-SK" smtClean="0"/>
              <a:pPr/>
              <a:t>23. 4. 2021</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sk-SK" smtClean="0"/>
              <a:t>Kliknite sem a upravte štýl predlohy nadpisov.</a:t>
            </a:r>
            <a:endParaRPr lang="sk-SK"/>
          </a:p>
        </p:txBody>
      </p:sp>
      <p:sp>
        <p:nvSpPr>
          <p:cNvPr id="3" name="Zástupný symbol obrázka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symbol tex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Kliknite sem a upravte štýly predlohy textu.</a:t>
            </a:r>
          </a:p>
        </p:txBody>
      </p:sp>
      <p:sp>
        <p:nvSpPr>
          <p:cNvPr id="5" name="Zástupný symbol dátumu 4"/>
          <p:cNvSpPr>
            <a:spLocks noGrp="1"/>
          </p:cNvSpPr>
          <p:nvPr>
            <p:ph type="dt" sz="half" idx="10"/>
          </p:nvPr>
        </p:nvSpPr>
        <p:spPr/>
        <p:txBody>
          <a:bodyPr/>
          <a:lstStyle/>
          <a:p>
            <a:fld id="{6A812B65-9A1B-42FF-8DDA-365A2B0950AF}" type="datetimeFigureOut">
              <a:rPr lang="sk-SK" smtClean="0"/>
              <a:pPr/>
              <a:t>23. 4. 2021</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nadpi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k-SK" smtClean="0"/>
              <a:t>Kliknite sem a upravte štýl predlohy nadpisov.</a:t>
            </a:r>
            <a:endParaRPr lang="sk-SK"/>
          </a:p>
        </p:txBody>
      </p:sp>
      <p:sp>
        <p:nvSpPr>
          <p:cNvPr id="3" name="Zástupný symbol tex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812B65-9A1B-42FF-8DDA-365A2B0950AF}" type="datetimeFigureOut">
              <a:rPr lang="sk-SK" smtClean="0"/>
              <a:pPr/>
              <a:t>23. 4. 2021</a:t>
            </a:fld>
            <a:endParaRPr lang="sk-SK"/>
          </a:p>
        </p:txBody>
      </p:sp>
      <p:sp>
        <p:nvSpPr>
          <p:cNvPr id="5" name="Zástupný symbol päty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Zástupný symbol čísla snímky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463108-0728-4F2C-A3A7-356034624A9C}" type="slidenum">
              <a:rPr lang="sk-SK" smtClean="0"/>
              <a:pPr/>
              <a:t>‹#›</a:t>
            </a:fld>
            <a:endParaRPr lang="sk-S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sk.wikipedia.org/wiki/Edmund_Hillary" TargetMode="External"/><Relationship Id="rId3" Type="http://schemas.openxmlformats.org/officeDocument/2006/relationships/hyperlink" Target="https://sk.wikipedia.org/wiki/Mount_Everest" TargetMode="External"/><Relationship Id="rId7" Type="http://schemas.openxmlformats.org/officeDocument/2006/relationships/hyperlink" Target="https://sk.wikipedia.org/wiki/1953" TargetMode="External"/><Relationship Id="rId2" Type="http://schemas.openxmlformats.org/officeDocument/2006/relationships/hyperlink" Target="https://sk.wikipedia.org/wiki/Zem" TargetMode="External"/><Relationship Id="rId1" Type="http://schemas.openxmlformats.org/officeDocument/2006/relationships/slideLayout" Target="../slideLayouts/slideLayout2.xml"/><Relationship Id="rId6" Type="http://schemas.openxmlformats.org/officeDocument/2006/relationships/hyperlink" Target="https://sk.wikipedia.org/wiki/29._m%C3%A1j" TargetMode="External"/><Relationship Id="rId5" Type="http://schemas.openxmlformats.org/officeDocument/2006/relationships/hyperlink" Target="https://sk.wikipedia.org/w/index.php?title=George_Everest&amp;action=edit&amp;redlink=1" TargetMode="External"/><Relationship Id="rId4" Type="http://schemas.openxmlformats.org/officeDocument/2006/relationships/hyperlink" Target="https://sk.wikipedia.org/wiki/Himal%C3%A1je" TargetMode="External"/><Relationship Id="rId9" Type="http://schemas.openxmlformats.org/officeDocument/2006/relationships/hyperlink" Target="https://sk.wikipedia.org/wiki/Tenzing_Norgay"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sk.wikipedia.org/wiki/1852" TargetMode="External"/><Relationship Id="rId7" Type="http://schemas.openxmlformats.org/officeDocument/2006/relationships/hyperlink" Target="https://sk.wikipedia.org/wiki/%C4%8C%C3%ADnska_%C4%BEudov%C3%A1_republika" TargetMode="External"/><Relationship Id="rId2" Type="http://schemas.openxmlformats.org/officeDocument/2006/relationships/hyperlink" Target="https://sk.wikipedia.org/w/index.php?title=Radhanath_Sikdar&amp;action=edit&amp;redlink=1" TargetMode="External"/><Relationship Id="rId1" Type="http://schemas.openxmlformats.org/officeDocument/2006/relationships/slideLayout" Target="../slideLayouts/slideLayout2.xml"/><Relationship Id="rId6" Type="http://schemas.openxmlformats.org/officeDocument/2006/relationships/hyperlink" Target="https://sk.wikipedia.org/wiki/Nep%C3%A1l" TargetMode="External"/><Relationship Id="rId5" Type="http://schemas.openxmlformats.org/officeDocument/2006/relationships/hyperlink" Target="https://sk.wikipedia.org/wiki/India" TargetMode="External"/><Relationship Id="rId4" Type="http://schemas.openxmlformats.org/officeDocument/2006/relationships/hyperlink" Target="https://sk.wikipedia.org/wiki/Teodolit"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sk.wikipedia.org/wiki/GPS" TargetMode="External"/><Relationship Id="rId2" Type="http://schemas.openxmlformats.org/officeDocument/2006/relationships/hyperlink" Target="https://sk.wikipedia.org/wiki/1856" TargetMode="External"/><Relationship Id="rId1" Type="http://schemas.openxmlformats.org/officeDocument/2006/relationships/slideLayout" Target="../slideLayouts/slideLayout2.xml"/><Relationship Id="rId4" Type="http://schemas.openxmlformats.org/officeDocument/2006/relationships/hyperlink" Target="https://sk.wikipedia.org/wiki/1999"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sk.wikipedia.org/wiki/1953" TargetMode="External"/><Relationship Id="rId13" Type="http://schemas.openxmlformats.org/officeDocument/2006/relationships/hyperlink" Target="https://sk.wikipedia.org/wiki/Japonci" TargetMode="External"/><Relationship Id="rId18" Type="http://schemas.openxmlformats.org/officeDocument/2006/relationships/hyperlink" Target="https://sk.wikipedia.org/wiki/1980" TargetMode="External"/><Relationship Id="rId3" Type="http://schemas.openxmlformats.org/officeDocument/2006/relationships/hyperlink" Target="https://sk.wikipedia.org/wiki/1924" TargetMode="External"/><Relationship Id="rId21" Type="http://schemas.openxmlformats.org/officeDocument/2006/relationships/hyperlink" Target="https://sk.wikipedia.org/wiki/15._okt%C3%B3ber" TargetMode="External"/><Relationship Id="rId7" Type="http://schemas.openxmlformats.org/officeDocument/2006/relationships/hyperlink" Target="https://sk.wikipedia.org/wiki/29._m%C3%A1j" TargetMode="External"/><Relationship Id="rId12" Type="http://schemas.openxmlformats.org/officeDocument/2006/relationships/hyperlink" Target="https://sk.wikipedia.org/wiki/1975" TargetMode="External"/><Relationship Id="rId17" Type="http://schemas.openxmlformats.org/officeDocument/2006/relationships/hyperlink" Target="https://sk.wikipedia.org/wiki/1978" TargetMode="External"/><Relationship Id="rId2" Type="http://schemas.openxmlformats.org/officeDocument/2006/relationships/hyperlink" Target="https://sk.wikipedia.org/wiki/1921" TargetMode="External"/><Relationship Id="rId16" Type="http://schemas.openxmlformats.org/officeDocument/2006/relationships/hyperlink" Target="https://sk.wikipedia.org/w/index.php?title=Peter_Habeler&amp;action=edit&amp;redlink=1" TargetMode="External"/><Relationship Id="rId20" Type="http://schemas.openxmlformats.org/officeDocument/2006/relationships/hyperlink" Target="https://sk.wikipedia.org/wiki/Zolt%C3%A1n_Demj%C3%A1n" TargetMode="External"/><Relationship Id="rId1" Type="http://schemas.openxmlformats.org/officeDocument/2006/relationships/slideLayout" Target="../slideLayouts/slideLayout2.xml"/><Relationship Id="rId6" Type="http://schemas.openxmlformats.org/officeDocument/2006/relationships/hyperlink" Target="https://sk.wikipedia.org/wiki/Pomoc:Referencie" TargetMode="External"/><Relationship Id="rId11" Type="http://schemas.openxmlformats.org/officeDocument/2006/relationships/hyperlink" Target="https://sk.wikipedia.org/wiki/16._m%C3%A1j" TargetMode="External"/><Relationship Id="rId5" Type="http://schemas.openxmlformats.org/officeDocument/2006/relationships/hyperlink" Target="https://sk.wikipedia.org/w/index.php?title=Andrew_Irvine_(mountaineer)&amp;action=edit&amp;redlink=1" TargetMode="External"/><Relationship Id="rId15" Type="http://schemas.openxmlformats.org/officeDocument/2006/relationships/hyperlink" Target="https://sk.wikipedia.org/wiki/Reinhold_Messner" TargetMode="External"/><Relationship Id="rId10" Type="http://schemas.openxmlformats.org/officeDocument/2006/relationships/hyperlink" Target="https://sk.wikipedia.org/wiki/Tenzing_Norgay" TargetMode="External"/><Relationship Id="rId19" Type="http://schemas.openxmlformats.org/officeDocument/2006/relationships/hyperlink" Target="https://sk.wikipedia.org/wiki/Jozef_Psotka" TargetMode="External"/><Relationship Id="rId4" Type="http://schemas.openxmlformats.org/officeDocument/2006/relationships/hyperlink" Target="https://sk.wikipedia.org/w/index.php?title=Nina_Scherhauferov%C3%A1&amp;action=edit&amp;redlink=1" TargetMode="External"/><Relationship Id="rId9" Type="http://schemas.openxmlformats.org/officeDocument/2006/relationships/hyperlink" Target="https://sk.wikipedia.org/wiki/Edmund_Hillary" TargetMode="External"/><Relationship Id="rId14" Type="http://schemas.openxmlformats.org/officeDocument/2006/relationships/hyperlink" Target="https://sk.wikipedia.org/w/index.php?title=Junko_Tabei&amp;action=edit&amp;redlink=1" TargetMode="External"/><Relationship Id="rId22" Type="http://schemas.openxmlformats.org/officeDocument/2006/relationships/hyperlink" Target="https://sk.wikipedia.org/wiki/1984"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sk-SK" dirty="0" smtClean="0"/>
              <a:t>Mount Everest</a:t>
            </a:r>
            <a:endParaRPr lang="sk-SK" dirty="0"/>
          </a:p>
        </p:txBody>
      </p:sp>
      <p:sp>
        <p:nvSpPr>
          <p:cNvPr id="3" name="Podnadpis 2"/>
          <p:cNvSpPr>
            <a:spLocks noGrp="1"/>
          </p:cNvSpPr>
          <p:nvPr>
            <p:ph type="subTitle" idx="1"/>
          </p:nvPr>
        </p:nvSpPr>
        <p:spPr/>
        <p:txBody>
          <a:bodyPr/>
          <a:lstStyle/>
          <a:p>
            <a:r>
              <a:rPr lang="sk-SK" dirty="0" smtClean="0"/>
              <a:t>Adam Galbavý</a:t>
            </a:r>
            <a:endParaRPr lang="sk-SK"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dirty="0" smtClean="0"/>
              <a:t>    </a:t>
            </a:r>
            <a:br>
              <a:rPr lang="sk-SK" dirty="0" smtClean="0"/>
            </a:br>
            <a:endParaRPr lang="sk-SK" dirty="0"/>
          </a:p>
        </p:txBody>
      </p:sp>
      <p:sp>
        <p:nvSpPr>
          <p:cNvPr id="3" name="Zástupný symbol obsahu 2"/>
          <p:cNvSpPr>
            <a:spLocks noGrp="1"/>
          </p:cNvSpPr>
          <p:nvPr>
            <p:ph idx="1"/>
          </p:nvPr>
        </p:nvSpPr>
        <p:spPr/>
        <p:txBody>
          <a:bodyPr/>
          <a:lstStyle/>
          <a:p>
            <a:r>
              <a:rPr lang="sk-SK" b="1" dirty="0" smtClean="0"/>
              <a:t>Mount Everest</a:t>
            </a:r>
            <a:r>
              <a:rPr lang="sk-SK" dirty="0" smtClean="0"/>
              <a:t> je najvyšší vrch </a:t>
            </a:r>
            <a:r>
              <a:rPr lang="sk-SK" dirty="0" smtClean="0">
                <a:hlinkClick r:id="rId2" tooltip="Zem"/>
              </a:rPr>
              <a:t>Zeme</a:t>
            </a:r>
            <a:r>
              <a:rPr lang="sk-SK" dirty="0" smtClean="0"/>
              <a:t>. Jeho výška je 8 848,86 m</a:t>
            </a:r>
            <a:r>
              <a:rPr lang="sk-SK" baseline="30000" dirty="0" smtClean="0">
                <a:hlinkClick r:id="rId3"/>
              </a:rPr>
              <a:t>[2]</a:t>
            </a:r>
            <a:r>
              <a:rPr lang="sk-SK" dirty="0" smtClean="0"/>
              <a:t> a leží v </a:t>
            </a:r>
            <a:r>
              <a:rPr lang="sk-SK" dirty="0" smtClean="0">
                <a:hlinkClick r:id="rId4" tooltip="Himaláje"/>
              </a:rPr>
              <a:t>Himalájach</a:t>
            </a:r>
            <a:r>
              <a:rPr lang="sk-SK" dirty="0" smtClean="0"/>
              <a:t>. Pomenovaný je po zememeračovi Sirovi </a:t>
            </a:r>
            <a:r>
              <a:rPr lang="sk-SK" dirty="0" err="1" smtClean="0">
                <a:hlinkClick r:id="rId5" tooltip="George Everest (stránka neexistuje)"/>
              </a:rPr>
              <a:t>Georgovi</a:t>
            </a:r>
            <a:r>
              <a:rPr lang="sk-SK" dirty="0" smtClean="0">
                <a:hlinkClick r:id="rId5" tooltip="George Everest (stránka neexistuje)"/>
              </a:rPr>
              <a:t> </a:t>
            </a:r>
            <a:r>
              <a:rPr lang="sk-SK" dirty="0" err="1" smtClean="0">
                <a:hlinkClick r:id="rId5" tooltip="George Everest (stránka neexistuje)"/>
              </a:rPr>
              <a:t>Everestovi</a:t>
            </a:r>
            <a:r>
              <a:rPr lang="sk-SK" dirty="0" smtClean="0"/>
              <a:t> (1790 – 1866) a prvýkrát ho dokázateľne a zdokumentovane zdolali </a:t>
            </a:r>
            <a:r>
              <a:rPr lang="sk-SK" dirty="0" smtClean="0">
                <a:hlinkClick r:id="rId6" tooltip="29. máj"/>
              </a:rPr>
              <a:t>29. mája</a:t>
            </a:r>
            <a:r>
              <a:rPr lang="sk-SK" dirty="0" smtClean="0"/>
              <a:t> </a:t>
            </a:r>
            <a:r>
              <a:rPr lang="sk-SK" dirty="0" smtClean="0">
                <a:hlinkClick r:id="rId7" tooltip="1953"/>
              </a:rPr>
              <a:t>1953</a:t>
            </a:r>
            <a:r>
              <a:rPr lang="sk-SK" dirty="0" smtClean="0"/>
              <a:t> Sir </a:t>
            </a:r>
            <a:r>
              <a:rPr lang="sk-SK" dirty="0" smtClean="0">
                <a:hlinkClick r:id="rId8" tooltip="Edmund Hillary"/>
              </a:rPr>
              <a:t>Edmund </a:t>
            </a:r>
            <a:r>
              <a:rPr lang="sk-SK" dirty="0" err="1" smtClean="0">
                <a:hlinkClick r:id="rId8" tooltip="Edmund Hillary"/>
              </a:rPr>
              <a:t>Hillary</a:t>
            </a:r>
            <a:r>
              <a:rPr lang="sk-SK" dirty="0" smtClean="0"/>
              <a:t> a šerpa </a:t>
            </a:r>
            <a:r>
              <a:rPr lang="sk-SK" dirty="0" err="1" smtClean="0">
                <a:hlinkClick r:id="rId9" tooltip="Tenzing Norgay"/>
              </a:rPr>
              <a:t>Tenzing</a:t>
            </a:r>
            <a:r>
              <a:rPr lang="sk-SK" dirty="0" smtClean="0">
                <a:hlinkClick r:id="rId9" tooltip="Tenzing Norgay"/>
              </a:rPr>
              <a:t> </a:t>
            </a:r>
            <a:r>
              <a:rPr lang="sk-SK" dirty="0" err="1" smtClean="0">
                <a:hlinkClick r:id="rId9" tooltip="Tenzing Norgay"/>
              </a:rPr>
              <a:t>Norgay</a:t>
            </a:r>
            <a:r>
              <a:rPr lang="sk-SK" dirty="0" smtClean="0"/>
              <a:t>.</a:t>
            </a:r>
            <a:endParaRPr lang="sk-SK"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dirty="0"/>
          </a:p>
        </p:txBody>
      </p:sp>
      <p:pic>
        <p:nvPicPr>
          <p:cNvPr id="4" name="Zástupný symbol obsahu 3" descr="Everest_North_Face_toward_Base_Camp_Tibet_Luca_Galuzzi_2006.jpg"/>
          <p:cNvPicPr>
            <a:picLocks noGrp="1" noChangeAspect="1"/>
          </p:cNvPicPr>
          <p:nvPr>
            <p:ph idx="1"/>
          </p:nvPr>
        </p:nvPicPr>
        <p:blipFill>
          <a:blip r:embed="rId2" cstate="print"/>
          <a:stretch>
            <a:fillRect/>
          </a:stretch>
        </p:blipFill>
        <p:spPr>
          <a:xfrm>
            <a:off x="0" y="0"/>
            <a:ext cx="9143999" cy="685800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dirty="0" smtClean="0"/>
              <a:t>   </a:t>
            </a:r>
            <a:br>
              <a:rPr lang="sk-SK" dirty="0" smtClean="0"/>
            </a:br>
            <a:endParaRPr lang="sk-SK" dirty="0"/>
          </a:p>
        </p:txBody>
      </p:sp>
      <p:sp>
        <p:nvSpPr>
          <p:cNvPr id="3" name="Zástupný symbol obsahu 2"/>
          <p:cNvSpPr>
            <a:spLocks noGrp="1"/>
          </p:cNvSpPr>
          <p:nvPr>
            <p:ph idx="1"/>
          </p:nvPr>
        </p:nvSpPr>
        <p:spPr/>
        <p:txBody>
          <a:bodyPr>
            <a:normAutofit fontScale="92500" lnSpcReduction="20000"/>
          </a:bodyPr>
          <a:lstStyle/>
          <a:p>
            <a:r>
              <a:rPr lang="sk-SK" dirty="0" err="1" smtClean="0">
                <a:hlinkClick r:id="rId2" tooltip="Radhanath Sikdar (stránka neexistuje)"/>
              </a:rPr>
              <a:t>Radhanath</a:t>
            </a:r>
            <a:r>
              <a:rPr lang="sk-SK" dirty="0" smtClean="0">
                <a:hlinkClick r:id="rId2" tooltip="Radhanath Sikdar (stránka neexistuje)"/>
              </a:rPr>
              <a:t> </a:t>
            </a:r>
            <a:r>
              <a:rPr lang="sk-SK" dirty="0" err="1" smtClean="0">
                <a:hlinkClick r:id="rId2" tooltip="Radhanath Sikdar (stránka neexistuje)"/>
              </a:rPr>
              <a:t>Sikdar</a:t>
            </a:r>
            <a:r>
              <a:rPr lang="sk-SK" dirty="0" smtClean="0"/>
              <a:t>, indický matematik a zememerač z Bengálska, bol v roku </a:t>
            </a:r>
            <a:r>
              <a:rPr lang="sk-SK" dirty="0" smtClean="0">
                <a:hlinkClick r:id="rId3" tooltip="1852"/>
              </a:rPr>
              <a:t>1852</a:t>
            </a:r>
            <a:r>
              <a:rPr lang="sk-SK" dirty="0" smtClean="0"/>
              <a:t> prvý, kto určil Everest ako najvyššiu horu sveta pomocou trigonometrických výpočtov na základe meraní </a:t>
            </a:r>
            <a:r>
              <a:rPr lang="sk-SK" dirty="0" smtClean="0">
                <a:hlinkClick r:id="rId4" tooltip="Teodolit"/>
              </a:rPr>
              <a:t>teodolitom</a:t>
            </a:r>
            <a:r>
              <a:rPr lang="sk-SK" dirty="0" smtClean="0"/>
              <a:t> z 240 km vzdialenej </a:t>
            </a:r>
            <a:r>
              <a:rPr lang="sk-SK" dirty="0" smtClean="0">
                <a:hlinkClick r:id="rId5" tooltip="India"/>
              </a:rPr>
              <a:t>Indie</a:t>
            </a:r>
            <a:r>
              <a:rPr lang="sk-SK" dirty="0" smtClean="0"/>
              <a:t>. Pred prieskumným meraním bol vrchol zememeračmi vedený pod menom </a:t>
            </a:r>
            <a:r>
              <a:rPr lang="sk-SK" dirty="0" err="1" smtClean="0"/>
              <a:t>Peak</a:t>
            </a:r>
            <a:r>
              <a:rPr lang="sk-SK" dirty="0" smtClean="0"/>
              <a:t> XV.</a:t>
            </a:r>
          </a:p>
          <a:p>
            <a:r>
              <a:rPr lang="sk-SK" dirty="0" smtClean="0"/>
              <a:t>Vrch je približne 8 850 m vysoký. Ani vláda </a:t>
            </a:r>
            <a:r>
              <a:rPr lang="sk-SK" dirty="0" smtClean="0">
                <a:hlinkClick r:id="rId6" tooltip="Nepál"/>
              </a:rPr>
              <a:t>Nepálu</a:t>
            </a:r>
            <a:r>
              <a:rPr lang="sk-SK" dirty="0" smtClean="0"/>
              <a:t> ani vláda </a:t>
            </a:r>
            <a:r>
              <a:rPr lang="sk-SK" dirty="0" smtClean="0">
                <a:hlinkClick r:id="rId7" tooltip="Čínska ľudová republika"/>
              </a:rPr>
              <a:t>Číny</a:t>
            </a:r>
            <a:r>
              <a:rPr lang="sk-SK" dirty="0" smtClean="0"/>
              <a:t> zatiaľ s úplnou istotou neurčila presnú výšku a preto je stále oficiálna výška </a:t>
            </a:r>
            <a:r>
              <a:rPr lang="sk-SK" dirty="0" err="1" smtClean="0"/>
              <a:t>Everestu</a:t>
            </a:r>
            <a:r>
              <a:rPr lang="sk-SK" dirty="0" smtClean="0"/>
              <a:t> 8 848 metrov n. m. </a:t>
            </a:r>
          </a:p>
          <a:p>
            <a:endParaRPr lang="sk-SK"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dirty="0" smtClean="0"/>
              <a:t>    </a:t>
            </a:r>
            <a:br>
              <a:rPr lang="sk-SK" dirty="0" smtClean="0"/>
            </a:br>
            <a:endParaRPr lang="sk-SK" dirty="0"/>
          </a:p>
        </p:txBody>
      </p:sp>
      <p:sp>
        <p:nvSpPr>
          <p:cNvPr id="3" name="Zástupný symbol obsahu 2"/>
          <p:cNvSpPr>
            <a:spLocks noGrp="1"/>
          </p:cNvSpPr>
          <p:nvPr>
            <p:ph idx="1"/>
          </p:nvPr>
        </p:nvSpPr>
        <p:spPr/>
        <p:txBody>
          <a:bodyPr>
            <a:normAutofit fontScale="70000" lnSpcReduction="20000"/>
          </a:bodyPr>
          <a:lstStyle/>
          <a:p>
            <a:r>
              <a:rPr lang="sk-SK" dirty="0" smtClean="0"/>
              <a:t>Prvé presnejšie meranie v roku </a:t>
            </a:r>
            <a:r>
              <a:rPr lang="sk-SK" dirty="0" smtClean="0">
                <a:hlinkClick r:id="rId2" tooltip="1856"/>
              </a:rPr>
              <a:t>1856</a:t>
            </a:r>
            <a:r>
              <a:rPr lang="sk-SK" dirty="0" smtClean="0"/>
              <a:t> zistilo výšku 8 839 m, ale výška bola prakticky zaokrúhlená na 8 840 m. V päťdesiatych rokoch 20. storočia indickí zememerači uskutočnili presnejšie meranie, ktoré sa priblížilo súčasne akceptovanej výške </a:t>
            </a:r>
            <a:r>
              <a:rPr lang="sk-SK" dirty="0" err="1" smtClean="0"/>
              <a:t>Everestu</a:t>
            </a:r>
            <a:r>
              <a:rPr lang="sk-SK" dirty="0" smtClean="0"/>
              <a:t> 8 848 m. Dnes sa všeobecne prijíma hodnota 8 850 m, zistená pomocou prístroja </a:t>
            </a:r>
            <a:r>
              <a:rPr lang="sk-SK" dirty="0" smtClean="0">
                <a:hlinkClick r:id="rId3" tooltip="GPS"/>
              </a:rPr>
              <a:t>GPS</a:t>
            </a:r>
            <a:r>
              <a:rPr lang="sk-SK" dirty="0" smtClean="0"/>
              <a:t>, umiestneného na vrchole hory v roku </a:t>
            </a:r>
            <a:r>
              <a:rPr lang="sk-SK" dirty="0" smtClean="0">
                <a:hlinkClick r:id="rId4" tooltip="1999"/>
              </a:rPr>
              <a:t>1999</a:t>
            </a:r>
            <a:r>
              <a:rPr lang="sk-SK" dirty="0" smtClean="0"/>
              <a:t>. Everest stále rastie vďaka pohybom tektonických dosiek, predpokladaný rast je 3 až 5 mm do výšky, pri posune 27 mm na severovýchod za rok. Podľa čínskych meraní z mája 2005 je výška hory 8844 metrov, čo je o celé 4 metre menej, ako sa bežne uvádza. Číňania však merali skutočný vrch hory, to jest skalný vrchol. Pri výsledkoch GPS meraní musíme brať do úvahy snehovú čiapku hory nachádzajúcu sa na vrchole. Táto čiapka však svoju hrúbku časom mení.</a:t>
            </a:r>
          </a:p>
          <a:p>
            <a:pPr>
              <a:buNone/>
            </a:pPr>
            <a:endParaRPr lang="sk-SK" b="1" dirty="0" smtClean="0"/>
          </a:p>
          <a:p>
            <a:endParaRPr lang="sk-SK"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pic>
        <p:nvPicPr>
          <p:cNvPr id="4" name="Zástupný symbol obsahu 3" descr="VDUMfxWLSkbVcwWpEbarIA.2560_Mount-Everest.jp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dirty="0" smtClean="0"/>
              <a:t>   </a:t>
            </a:r>
            <a:br>
              <a:rPr lang="sk-SK" dirty="0" smtClean="0"/>
            </a:br>
            <a:endParaRPr lang="sk-SK" dirty="0"/>
          </a:p>
        </p:txBody>
      </p:sp>
      <p:sp>
        <p:nvSpPr>
          <p:cNvPr id="3" name="Zástupný symbol obsahu 2"/>
          <p:cNvSpPr>
            <a:spLocks noGrp="1"/>
          </p:cNvSpPr>
          <p:nvPr>
            <p:ph idx="1"/>
          </p:nvPr>
        </p:nvSpPr>
        <p:spPr/>
        <p:txBody>
          <a:bodyPr>
            <a:normAutofit fontScale="70000" lnSpcReduction="20000"/>
          </a:bodyPr>
          <a:lstStyle/>
          <a:p>
            <a:r>
              <a:rPr lang="sk-SK" dirty="0" smtClean="0"/>
              <a:t>Prvé pokusy o zdolanie boli vykonané Britmi v rokoch </a:t>
            </a:r>
            <a:r>
              <a:rPr lang="sk-SK" dirty="0" smtClean="0">
                <a:hlinkClick r:id="rId2" tooltip="1921"/>
              </a:rPr>
              <a:t>1921</a:t>
            </a:r>
            <a:r>
              <a:rPr lang="sk-SK" dirty="0" smtClean="0"/>
              <a:t>, 1922 a </a:t>
            </a:r>
            <a:r>
              <a:rPr lang="sk-SK" dirty="0" smtClean="0">
                <a:hlinkClick r:id="rId3" tooltip="1924"/>
              </a:rPr>
              <a:t>1924</a:t>
            </a:r>
            <a:r>
              <a:rPr lang="sk-SK" dirty="0" smtClean="0"/>
              <a:t>. Ako hlavný horolezec sa výpravy zúčastnila </a:t>
            </a:r>
            <a:r>
              <a:rPr lang="sk-SK" dirty="0" smtClean="0">
                <a:hlinkClick r:id="rId4" tooltip="Nina Scherhauferová (stránka neexistuje)"/>
              </a:rPr>
              <a:t>Nina </a:t>
            </a:r>
            <a:r>
              <a:rPr lang="sk-SK" dirty="0" err="1" smtClean="0">
                <a:hlinkClick r:id="rId4" tooltip="Nina Scherhauferová (stránka neexistuje)"/>
              </a:rPr>
              <a:t>Scherhauferová</a:t>
            </a:r>
            <a:r>
              <a:rPr lang="sk-SK" dirty="0" smtClean="0"/>
              <a:t>, ktorá na tretej výprave zahynula bez dôkazu, že by vrchol dosiahla. Fotografiu z vrcholu mal zhotoviť </a:t>
            </a:r>
            <a:r>
              <a:rPr lang="sk-SK" dirty="0" err="1" smtClean="0">
                <a:hlinkClick r:id="rId5" tooltip="Andrew Irvine (mountaineer) (stránka neexistuje)"/>
              </a:rPr>
              <a:t>Andrew</a:t>
            </a:r>
            <a:r>
              <a:rPr lang="sk-SK" dirty="0" smtClean="0">
                <a:hlinkClick r:id="rId5" tooltip="Andrew Irvine (mountaineer) (stránka neexistuje)"/>
              </a:rPr>
              <a:t> "</a:t>
            </a:r>
            <a:r>
              <a:rPr lang="sk-SK" dirty="0" err="1" smtClean="0">
                <a:hlinkClick r:id="rId5" tooltip="Andrew Irvine (mountaineer) (stránka neexistuje)"/>
              </a:rPr>
              <a:t>Sandy</a:t>
            </a:r>
            <a:r>
              <a:rPr lang="sk-SK" dirty="0" smtClean="0">
                <a:hlinkClick r:id="rId5" tooltip="Andrew Irvine (mountaineer) (stránka neexistuje)"/>
              </a:rPr>
              <a:t>" </a:t>
            </a:r>
            <a:r>
              <a:rPr lang="sk-SK" dirty="0" err="1" smtClean="0">
                <a:hlinkClick r:id="rId5" tooltip="Andrew Irvine (mountaineer) (stránka neexistuje)"/>
              </a:rPr>
              <a:t>Irvine</a:t>
            </a:r>
            <a:r>
              <a:rPr lang="sk-SK" dirty="0" smtClean="0"/>
              <a:t>, no jeho telo sa na rozdiel od </a:t>
            </a:r>
            <a:r>
              <a:rPr lang="sk-SK" dirty="0" err="1" smtClean="0"/>
              <a:t>Malloryho</a:t>
            </a:r>
            <a:r>
              <a:rPr lang="sk-SK" dirty="0" smtClean="0"/>
              <a:t> dodnes v snehu okolo vrcholu nenašlo.</a:t>
            </a:r>
            <a:r>
              <a:rPr lang="sk-SK" baseline="30000" dirty="0" smtClean="0"/>
              <a:t>[</a:t>
            </a:r>
            <a:r>
              <a:rPr lang="sk-SK" baseline="30000" dirty="0" smtClean="0">
                <a:hlinkClick r:id="rId6" tooltip="Pomoc:Referencie"/>
              </a:rPr>
              <a:t>chýba zdroj</a:t>
            </a:r>
            <a:r>
              <a:rPr lang="sk-SK" baseline="30000" dirty="0" smtClean="0"/>
              <a:t>]</a:t>
            </a:r>
            <a:endParaRPr lang="sk-SK" dirty="0" smtClean="0"/>
          </a:p>
          <a:p>
            <a:r>
              <a:rPr lang="sk-SK" dirty="0" smtClean="0"/>
              <a:t>Ako prví známi ľudia s doloženým výstupom dosiahli vrchol Mount </a:t>
            </a:r>
            <a:r>
              <a:rPr lang="sk-SK" dirty="0" err="1" smtClean="0"/>
              <a:t>Everestu</a:t>
            </a:r>
            <a:r>
              <a:rPr lang="sk-SK" dirty="0" smtClean="0"/>
              <a:t> </a:t>
            </a:r>
            <a:r>
              <a:rPr lang="sk-SK" dirty="0" smtClean="0">
                <a:hlinkClick r:id="rId7" tooltip="29. máj"/>
              </a:rPr>
              <a:t>29. mája</a:t>
            </a:r>
            <a:r>
              <a:rPr lang="sk-SK" dirty="0" smtClean="0"/>
              <a:t> </a:t>
            </a:r>
            <a:r>
              <a:rPr lang="sk-SK" dirty="0" smtClean="0">
                <a:hlinkClick r:id="rId8" tooltip="1953"/>
              </a:rPr>
              <a:t>1953</a:t>
            </a:r>
            <a:r>
              <a:rPr lang="sk-SK" dirty="0" smtClean="0"/>
              <a:t> </a:t>
            </a:r>
            <a:r>
              <a:rPr lang="sk-SK" dirty="0" smtClean="0">
                <a:hlinkClick r:id="rId9" tooltip="Edmund Hillary"/>
              </a:rPr>
              <a:t>Edmund </a:t>
            </a:r>
            <a:r>
              <a:rPr lang="sk-SK" dirty="0" err="1" smtClean="0">
                <a:hlinkClick r:id="rId9" tooltip="Edmund Hillary"/>
              </a:rPr>
              <a:t>Hillary</a:t>
            </a:r>
            <a:r>
              <a:rPr lang="sk-SK" dirty="0" smtClean="0"/>
              <a:t> a šerpa </a:t>
            </a:r>
            <a:r>
              <a:rPr lang="sk-SK" dirty="0" err="1" smtClean="0">
                <a:hlinkClick r:id="rId10" tooltip="Tenzing Norgay"/>
              </a:rPr>
              <a:t>Tenzing</a:t>
            </a:r>
            <a:r>
              <a:rPr lang="sk-SK" dirty="0" smtClean="0">
                <a:hlinkClick r:id="rId10" tooltip="Tenzing Norgay"/>
              </a:rPr>
              <a:t> </a:t>
            </a:r>
            <a:r>
              <a:rPr lang="sk-SK" dirty="0" err="1" smtClean="0">
                <a:hlinkClick r:id="rId10" tooltip="Tenzing Norgay"/>
              </a:rPr>
              <a:t>Norgay</a:t>
            </a:r>
            <a:r>
              <a:rPr lang="sk-SK" dirty="0" smtClean="0"/>
              <a:t>. Prvou ženou, ktorá vyšla na tento vrch bola </a:t>
            </a:r>
            <a:r>
              <a:rPr lang="sk-SK" dirty="0" smtClean="0">
                <a:hlinkClick r:id="rId11" tooltip="16. máj"/>
              </a:rPr>
              <a:t>16. mája</a:t>
            </a:r>
            <a:r>
              <a:rPr lang="sk-SK" dirty="0" smtClean="0"/>
              <a:t> </a:t>
            </a:r>
            <a:r>
              <a:rPr lang="sk-SK" dirty="0" smtClean="0">
                <a:hlinkClick r:id="rId12" tooltip="1975"/>
              </a:rPr>
              <a:t>1975</a:t>
            </a:r>
            <a:r>
              <a:rPr lang="sk-SK" dirty="0" smtClean="0"/>
              <a:t> </a:t>
            </a:r>
            <a:r>
              <a:rPr lang="sk-SK" dirty="0" err="1" smtClean="0">
                <a:hlinkClick r:id="rId13" tooltip="Japonci"/>
              </a:rPr>
              <a:t>japonka</a:t>
            </a:r>
            <a:r>
              <a:rPr lang="sk-SK" dirty="0" smtClean="0"/>
              <a:t> </a:t>
            </a:r>
            <a:r>
              <a:rPr lang="sk-SK" dirty="0" err="1" smtClean="0">
                <a:hlinkClick r:id="rId14" tooltip="Junko Tabei (stránka neexistuje)"/>
              </a:rPr>
              <a:t>Junko</a:t>
            </a:r>
            <a:r>
              <a:rPr lang="sk-SK" dirty="0" smtClean="0">
                <a:hlinkClick r:id="rId14" tooltip="Junko Tabei (stránka neexistuje)"/>
              </a:rPr>
              <a:t> </a:t>
            </a:r>
            <a:r>
              <a:rPr lang="sk-SK" dirty="0" err="1" smtClean="0">
                <a:hlinkClick r:id="rId14" tooltip="Junko Tabei (stránka neexistuje)"/>
              </a:rPr>
              <a:t>Tabei</a:t>
            </a:r>
            <a:r>
              <a:rPr lang="sk-SK" dirty="0" smtClean="0"/>
              <a:t>. Bez kyslíkového prístroja sa ako prvému podarilo na vrchol dostať </a:t>
            </a:r>
            <a:r>
              <a:rPr lang="sk-SK" dirty="0" err="1" smtClean="0">
                <a:hlinkClick r:id="rId15" tooltip="Reinhold Messner"/>
              </a:rPr>
              <a:t>Reinholdovi</a:t>
            </a:r>
            <a:r>
              <a:rPr lang="sk-SK" dirty="0" smtClean="0">
                <a:hlinkClick r:id="rId15" tooltip="Reinhold Messner"/>
              </a:rPr>
              <a:t> </a:t>
            </a:r>
            <a:r>
              <a:rPr lang="sk-SK" dirty="0" err="1" smtClean="0">
                <a:hlinkClick r:id="rId15" tooltip="Reinhold Messner"/>
              </a:rPr>
              <a:t>Messnerovi</a:t>
            </a:r>
            <a:r>
              <a:rPr lang="sk-SK" dirty="0" smtClean="0"/>
              <a:t> a </a:t>
            </a:r>
            <a:r>
              <a:rPr lang="sk-SK" dirty="0" smtClean="0">
                <a:hlinkClick r:id="rId16" tooltip="Peter Habeler (stránka neexistuje)"/>
              </a:rPr>
              <a:t>Petrovi </a:t>
            </a:r>
            <a:r>
              <a:rPr lang="sk-SK" dirty="0" err="1" smtClean="0">
                <a:hlinkClick r:id="rId16" tooltip="Peter Habeler (stránka neexistuje)"/>
              </a:rPr>
              <a:t>Habelerovi</a:t>
            </a:r>
            <a:r>
              <a:rPr lang="sk-SK" dirty="0" smtClean="0"/>
              <a:t> v roku </a:t>
            </a:r>
            <a:r>
              <a:rPr lang="sk-SK" dirty="0" smtClean="0">
                <a:hlinkClick r:id="rId17" tooltip="1978"/>
              </a:rPr>
              <a:t>1978</a:t>
            </a:r>
            <a:r>
              <a:rPr lang="sk-SK" dirty="0" smtClean="0"/>
              <a:t>. Prvý zimný výstup na vrchol sa podaril Poliakom vo februári </a:t>
            </a:r>
            <a:r>
              <a:rPr lang="sk-SK" dirty="0" smtClean="0">
                <a:hlinkClick r:id="rId18" tooltip="1980"/>
              </a:rPr>
              <a:t>1980</a:t>
            </a:r>
            <a:r>
              <a:rPr lang="sk-SK" dirty="0" smtClean="0"/>
              <a:t>. Prvými Slovákmi na vrchole </a:t>
            </a:r>
            <a:r>
              <a:rPr lang="sk-SK" dirty="0" err="1" smtClean="0"/>
              <a:t>Everestu</a:t>
            </a:r>
            <a:r>
              <a:rPr lang="sk-SK" dirty="0" smtClean="0"/>
              <a:t> boli </a:t>
            </a:r>
            <a:r>
              <a:rPr lang="sk-SK" dirty="0" smtClean="0">
                <a:hlinkClick r:id="rId19" tooltip="Jozef Psotka"/>
              </a:rPr>
              <a:t>Jozef </a:t>
            </a:r>
            <a:r>
              <a:rPr lang="sk-SK" dirty="0" err="1" smtClean="0">
                <a:hlinkClick r:id="rId19" tooltip="Jozef Psotka"/>
              </a:rPr>
              <a:t>Psotka</a:t>
            </a:r>
            <a:r>
              <a:rPr lang="sk-SK" dirty="0" smtClean="0"/>
              <a:t> (zahynul pri zostupe) a </a:t>
            </a:r>
            <a:r>
              <a:rPr lang="sk-SK" dirty="0" smtClean="0">
                <a:hlinkClick r:id="rId20" tooltip="Zoltán Demján"/>
              </a:rPr>
              <a:t>Zoltán </a:t>
            </a:r>
            <a:r>
              <a:rPr lang="sk-SK" dirty="0" err="1" smtClean="0">
                <a:hlinkClick r:id="rId20" tooltip="Zoltán Demján"/>
              </a:rPr>
              <a:t>Demján</a:t>
            </a:r>
            <a:r>
              <a:rPr lang="sk-SK" dirty="0" smtClean="0"/>
              <a:t> </a:t>
            </a:r>
            <a:r>
              <a:rPr lang="sk-SK" dirty="0" smtClean="0">
                <a:hlinkClick r:id="rId21" tooltip="15. október"/>
              </a:rPr>
              <a:t>15. októbra</a:t>
            </a:r>
            <a:r>
              <a:rPr lang="sk-SK" dirty="0" smtClean="0"/>
              <a:t> </a:t>
            </a:r>
            <a:r>
              <a:rPr lang="sk-SK" dirty="0" smtClean="0">
                <a:hlinkClick r:id="rId22" tooltip="1984"/>
              </a:rPr>
              <a:t>1984</a:t>
            </a:r>
            <a:r>
              <a:rPr lang="sk-SK" dirty="0" smtClean="0"/>
              <a:t>.</a:t>
            </a:r>
          </a:p>
          <a:p>
            <a:endParaRPr lang="sk-SK"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pic>
        <p:nvPicPr>
          <p:cNvPr id="4" name="Zástupný symbol obsahu 3" descr="mapa.pn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Ďakujem za pozornosť</a:t>
            </a:r>
            <a:endParaRPr lang="sk-SK" dirty="0"/>
          </a:p>
        </p:txBody>
      </p:sp>
      <p:pic>
        <p:nvPicPr>
          <p:cNvPr id="4" name="Zástupný symbol obsahu 3" descr="lll.jpg"/>
          <p:cNvPicPr>
            <a:picLocks noGrp="1" noChangeAspect="1"/>
          </p:cNvPicPr>
          <p:nvPr>
            <p:ph idx="1"/>
          </p:nvPr>
        </p:nvPicPr>
        <p:blipFill>
          <a:blip r:embed="rId2" cstate="print"/>
          <a:stretch>
            <a:fillRect/>
          </a:stretch>
        </p:blipFill>
        <p:spPr>
          <a:xfrm>
            <a:off x="1752600" y="1143000"/>
            <a:ext cx="6141720" cy="6324600"/>
          </a:xfrm>
        </p:spPr>
      </p:pic>
    </p:spTree>
  </p:cSld>
  <p:clrMapOvr>
    <a:masterClrMapping/>
  </p:clrMapOvr>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43</Words>
  <Application>Microsoft Office PowerPoint</Application>
  <PresentationFormat>Prezentácia na obrazovke (4:3)</PresentationFormat>
  <Paragraphs>13</Paragraphs>
  <Slides>9</Slides>
  <Notes>0</Notes>
  <HiddenSlides>0</HiddenSlides>
  <MMClips>0</MMClips>
  <ScaleCrop>false</ScaleCrop>
  <HeadingPairs>
    <vt:vector size="4" baseType="variant">
      <vt:variant>
        <vt:lpstr>Motív</vt:lpstr>
      </vt:variant>
      <vt:variant>
        <vt:i4>1</vt:i4>
      </vt:variant>
      <vt:variant>
        <vt:lpstr>Nadpisy snímok</vt:lpstr>
      </vt:variant>
      <vt:variant>
        <vt:i4>9</vt:i4>
      </vt:variant>
    </vt:vector>
  </HeadingPairs>
  <TitlesOfParts>
    <vt:vector size="10" baseType="lpstr">
      <vt:lpstr>Motív Office</vt:lpstr>
      <vt:lpstr>Mount Everest</vt:lpstr>
      <vt:lpstr>     </vt:lpstr>
      <vt:lpstr>Snímka 3</vt:lpstr>
      <vt:lpstr>    </vt:lpstr>
      <vt:lpstr>     </vt:lpstr>
      <vt:lpstr>Snímka 6</vt:lpstr>
      <vt:lpstr>    </vt:lpstr>
      <vt:lpstr>Snímka 8</vt:lpstr>
      <vt:lpstr>Ďakujem za pozornosť</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Mount Everest</dc:title>
  <dc:creator>vzdel</dc:creator>
  <cp:lastModifiedBy>vzdelanie_detom2@outlook.sk</cp:lastModifiedBy>
  <cp:revision>3</cp:revision>
  <dcterms:modified xsi:type="dcterms:W3CDTF">2021-04-23T07:18:57Z</dcterms:modified>
</cp:coreProperties>
</file>