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5" r:id="rId5"/>
    <p:sldId id="259" r:id="rId6"/>
    <p:sldId id="266" r:id="rId7"/>
    <p:sldId id="264" r:id="rId8"/>
    <p:sldId id="257" r:id="rId9"/>
    <p:sldId id="263" r:id="rId10"/>
    <p:sldId id="262" r:id="rId11"/>
    <p:sldId id="260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522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1591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0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64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826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113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557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379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1709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5024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780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0883F-27AA-4228-8A8F-293ED472D881}" type="datetimeFigureOut">
              <a:rPr lang="sk-SK" smtClean="0"/>
              <a:t>2. 2. 2022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FE341-59ED-4409-8FCD-DC83CCD2EF0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8685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7030A0"/>
                </a:solidFill>
              </a:rPr>
              <a:t>Turisticko-prírodovedný </a:t>
            </a:r>
            <a:br>
              <a:rPr lang="sk-SK" b="1" dirty="0" smtClean="0">
                <a:solidFill>
                  <a:srgbClr val="7030A0"/>
                </a:solidFill>
              </a:rPr>
            </a:br>
            <a:r>
              <a:rPr lang="sk-SK" b="1" smtClean="0">
                <a:solidFill>
                  <a:srgbClr val="7030A0"/>
                </a:solidFill>
              </a:rPr>
              <a:t>krúžok </a:t>
            </a:r>
            <a:endParaRPr lang="sk-SK" b="1" dirty="0">
              <a:solidFill>
                <a:srgbClr val="7030A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4400" dirty="0" smtClean="0">
                <a:solidFill>
                  <a:schemeClr val="accent3">
                    <a:lumMod val="75000"/>
                  </a:schemeClr>
                </a:solidFill>
              </a:rPr>
              <a:t>Trieda 4.A</a:t>
            </a:r>
            <a:endParaRPr lang="sk-SK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2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 smtClean="0">
                <a:solidFill>
                  <a:srgbClr val="FF0000"/>
                </a:solidFill>
              </a:rPr>
              <a:t>Zo železničnej stanice až na kopec uf </a:t>
            </a:r>
            <a:r>
              <a:rPr lang="sk-SK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sk-SK" b="1" u="sng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34" y="2255292"/>
            <a:ext cx="3271006" cy="43604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16" y="2057400"/>
            <a:ext cx="3567184" cy="47562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376" y="1431381"/>
            <a:ext cx="3454304" cy="44830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59886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                    </a:t>
            </a:r>
            <a:r>
              <a:rPr lang="sk-SK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Borina </a:t>
            </a:r>
            <a:r>
              <a:rPr lang="sk-SK" b="1" dirty="0" smtClean="0">
                <a:solidFill>
                  <a:schemeClr val="accent5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80252"/>
            <a:ext cx="5404513" cy="40533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298" y="86697"/>
            <a:ext cx="3167702" cy="42236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25" y="2413758"/>
            <a:ext cx="3333181" cy="44442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1600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4"/>
                </a:solidFill>
              </a:rPr>
              <a:t>                                </a:t>
            </a:r>
            <a:r>
              <a:rPr lang="sk-SK" b="1" dirty="0" err="1" smtClean="0">
                <a:solidFill>
                  <a:schemeClr val="accent4"/>
                </a:solidFill>
              </a:rPr>
              <a:t>Zobor</a:t>
            </a:r>
            <a:r>
              <a:rPr lang="sk-SK" b="1" dirty="0" smtClean="0">
                <a:solidFill>
                  <a:schemeClr val="accent4"/>
                </a:solidFill>
              </a:rPr>
              <a:t> </a:t>
            </a:r>
            <a:r>
              <a:rPr lang="sk-SK" b="1" dirty="0" smtClean="0">
                <a:solidFill>
                  <a:schemeClr val="accent4"/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chemeClr val="accent4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7" y="0"/>
            <a:ext cx="4345332" cy="3562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64" y="1856096"/>
            <a:ext cx="2674051" cy="47562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38" y="2272352"/>
            <a:ext cx="3004214" cy="4005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20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... </a:t>
            </a:r>
            <a:r>
              <a:rPr lang="sk-SK" b="1" u="sng" dirty="0">
                <a:solidFill>
                  <a:srgbClr val="FF0000"/>
                </a:solidFill>
              </a:rPr>
              <a:t>č</a:t>
            </a:r>
            <a:r>
              <a:rPr lang="sk-SK" b="1" u="sng" dirty="0" smtClean="0">
                <a:solidFill>
                  <a:srgbClr val="FF0000"/>
                </a:solidFill>
              </a:rPr>
              <a:t>aká nás dlhá cesta </a:t>
            </a:r>
            <a:r>
              <a:rPr lang="sk-SK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sk-SK" b="1" u="sng" dirty="0" smtClean="0">
                <a:solidFill>
                  <a:srgbClr val="FF0000"/>
                </a:solidFill>
              </a:rPr>
              <a:t>    </a:t>
            </a:r>
            <a:endParaRPr lang="sk-SK" b="1" u="sng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3" y="1880215"/>
            <a:ext cx="4884273" cy="2746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88" y="431100"/>
            <a:ext cx="2395010" cy="425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74" y="2129052"/>
            <a:ext cx="3546711" cy="4728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6643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45" y="365125"/>
            <a:ext cx="4380395" cy="583733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32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               </a:t>
            </a: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</a:rPr>
              <a:t>Park </a:t>
            </a:r>
            <a:r>
              <a:rPr lang="sk-SK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8" y="253562"/>
            <a:ext cx="3044872" cy="4059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91" y="1829506"/>
            <a:ext cx="5636526" cy="4227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36" y="1549703"/>
            <a:ext cx="3261811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58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- tu sme sa schovávali </a:t>
            </a:r>
            <a:r>
              <a:rPr lang="sk-SK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21" y="1274571"/>
            <a:ext cx="4189863" cy="558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5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 smtClean="0"/>
              <a:t>V parku sa k nám priplichtila koza, vyžadovala si hladkanie. </a:t>
            </a:r>
          </a:p>
          <a:p>
            <a:pPr algn="just"/>
            <a:r>
              <a:rPr lang="sk-SK" dirty="0" smtClean="0"/>
              <a:t>Vyskúšali sme </a:t>
            </a:r>
            <a:r>
              <a:rPr lang="sk-SK" dirty="0" err="1" smtClean="0"/>
              <a:t>preliezky</a:t>
            </a:r>
            <a:r>
              <a:rPr lang="sk-SK" dirty="0" smtClean="0"/>
              <a:t>,  aj bufet. </a:t>
            </a:r>
          </a:p>
          <a:p>
            <a:pPr algn="just"/>
            <a:r>
              <a:rPr lang="sk-SK" dirty="0" smtClean="0"/>
              <a:t>Obzerali sme si výbehy ostatných zvierat. </a:t>
            </a:r>
          </a:p>
          <a:p>
            <a:pPr algn="just"/>
            <a:r>
              <a:rPr lang="sk-SK" dirty="0" smtClean="0"/>
              <a:t>V jazere bola socha vodníka, okolo ktorej plávala korytnačka. </a:t>
            </a:r>
          </a:p>
          <a:p>
            <a:pPr algn="just"/>
            <a:r>
              <a:rPr lang="sk-SK" dirty="0" smtClean="0"/>
              <a:t>Máme veľmi pekný park.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747627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5495" y="583489"/>
            <a:ext cx="10515600" cy="1325563"/>
          </a:xfrm>
        </p:spPr>
        <p:txBody>
          <a:bodyPr/>
          <a:lstStyle/>
          <a:p>
            <a:r>
              <a:rPr lang="sk-SK" dirty="0" smtClean="0"/>
              <a:t>                                 </a:t>
            </a:r>
            <a:r>
              <a:rPr lang="sk-SK" b="1" dirty="0" smtClean="0">
                <a:solidFill>
                  <a:srgbClr val="FF0000"/>
                </a:solidFill>
              </a:rPr>
              <a:t>Kalvária          </a:t>
            </a:r>
            <a:r>
              <a:rPr lang="sk-SK" b="1" dirty="0" smtClean="0">
                <a:solidFill>
                  <a:srgbClr val="0070C0"/>
                </a:solidFill>
              </a:rPr>
              <a:t>...a ideme. </a:t>
            </a:r>
            <a:r>
              <a:rPr lang="sk-SK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rgbClr val="0070C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3361" cy="4551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Zástupný symbol obsahu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43" y="2506662"/>
            <a:ext cx="3263503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58" y="1463330"/>
            <a:ext cx="3395165" cy="4526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45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- máme úžasné </a:t>
            </a:r>
            <a:r>
              <a:rPr lang="sk-SK" dirty="0" err="1" smtClean="0">
                <a:solidFill>
                  <a:srgbClr val="FF0000"/>
                </a:solidFill>
              </a:rPr>
              <a:t>počko</a:t>
            </a:r>
            <a:r>
              <a:rPr lang="sk-SK" dirty="0" smtClean="0">
                <a:solidFill>
                  <a:srgbClr val="FF0000"/>
                </a:solidFill>
              </a:rPr>
              <a:t>, je tu zábava </a:t>
            </a:r>
            <a:r>
              <a:rPr lang="sk-SK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7251" y="2624498"/>
            <a:ext cx="3404971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523" y="3229520"/>
            <a:ext cx="3206774" cy="749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52" y="1565507"/>
            <a:ext cx="3549700" cy="4732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544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91</Words>
  <Application>Microsoft Office PowerPoint</Application>
  <PresentationFormat>Širokouhlá</PresentationFormat>
  <Paragraphs>15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Motív Office</vt:lpstr>
      <vt:lpstr>Turisticko-prírodovedný  krúžok </vt:lpstr>
      <vt:lpstr>                                Zobor </vt:lpstr>
      <vt:lpstr>   ... čaká nás dlhá cesta     </vt:lpstr>
      <vt:lpstr>Prezentácia programu PowerPoint</vt:lpstr>
      <vt:lpstr>                                    Park </vt:lpstr>
      <vt:lpstr>- tu sme sa schovávali </vt:lpstr>
      <vt:lpstr>Prezentácia programu PowerPoint</vt:lpstr>
      <vt:lpstr>                                 Kalvária          ...a ideme. </vt:lpstr>
      <vt:lpstr>- máme úžasné počko, je tu zábava </vt:lpstr>
      <vt:lpstr>Zo železničnej stanice až na kopec uf </vt:lpstr>
      <vt:lpstr>                                         Borina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Turisticko-prírodovedný  krúžok</dc:title>
  <dc:creator>Základná škola</dc:creator>
  <cp:lastModifiedBy>Základná škola</cp:lastModifiedBy>
  <cp:revision>23</cp:revision>
  <dcterms:created xsi:type="dcterms:W3CDTF">2022-01-25T10:36:09Z</dcterms:created>
  <dcterms:modified xsi:type="dcterms:W3CDTF">2022-02-02T09:58:23Z</dcterms:modified>
</cp:coreProperties>
</file>