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397" autoAdjust="0"/>
  </p:normalViewPr>
  <p:slideViewPr>
    <p:cSldViewPr>
      <p:cViewPr varScale="1">
        <p:scale>
          <a:sx n="74" d="100"/>
          <a:sy n="74" d="100"/>
        </p:scale>
        <p:origin x="3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dirty="0" smtClean="0">
                <a:solidFill>
                  <a:schemeClr val="bg1"/>
                </a:solidFill>
              </a:rPr>
              <a:t>Turisticko-prírodovedný</a:t>
            </a:r>
            <a:br>
              <a:rPr lang="sk-SK" sz="5400" b="1" dirty="0" smtClean="0">
                <a:solidFill>
                  <a:schemeClr val="bg1"/>
                </a:solidFill>
              </a:rPr>
            </a:br>
            <a:r>
              <a:rPr lang="sk-SK" sz="5400" b="1" dirty="0" smtClean="0">
                <a:solidFill>
                  <a:schemeClr val="bg1"/>
                </a:solidFill>
              </a:rPr>
              <a:t>krúžok</a:t>
            </a:r>
            <a:endParaRPr lang="sk-SK" sz="54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Miško Porubský </a:t>
            </a:r>
          </a:p>
          <a:p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4.A</a:t>
            </a: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k-S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História 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Nitrianskeho </a:t>
            </a:r>
            <a:r>
              <a:rPr lang="sk-SK" b="1" dirty="0" smtClean="0">
                <a:solidFill>
                  <a:schemeClr val="bg1"/>
                </a:solidFill>
              </a:rPr>
              <a:t>hradu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77231"/>
            <a:ext cx="7620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accent1">
              <a:alpha val="79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sk-SK" dirty="0" smtClean="0"/>
              <a:t>	</a:t>
            </a:r>
            <a:r>
              <a:rPr lang="sk-SK" sz="2200" dirty="0" smtClean="0"/>
              <a:t>Na hradnom vrchu sa koncom 8. storočia začalo formovať Nitrianske kniežatstvo. Po jeho začlenení do Veľkej Moravy sa Nitra stala sídlom kniežaťa. V 11. storočí bola vybudovaná Bazilika sv. </a:t>
            </a:r>
            <a:r>
              <a:rPr lang="sk-SK" sz="2200" dirty="0" err="1" smtClean="0"/>
              <a:t>Emeráma</a:t>
            </a:r>
            <a:r>
              <a:rPr lang="sk-SK" sz="2200" dirty="0" smtClean="0"/>
              <a:t>. Hrad odolal nájazdom Mongolov v polovici 13. storočia. Koncom 13. storočia bol poškodený požiarom, a bola nevyhnutná obnova kostola aj opevnenia.</a:t>
            </a:r>
          </a:p>
          <a:p>
            <a:pPr algn="just">
              <a:buNone/>
            </a:pPr>
            <a:r>
              <a:rPr lang="sk-SK" sz="2200" dirty="0" smtClean="0"/>
              <a:t>	</a:t>
            </a:r>
          </a:p>
          <a:p>
            <a:pPr algn="just">
              <a:buNone/>
            </a:pPr>
            <a:r>
              <a:rPr lang="sk-SK" sz="2200" dirty="0" smtClean="0"/>
              <a:t>	V 15. storočí hrad spustošilo vojsko Mateja Korvína. Počas tureckých nájazdov bolo zosilnené opevnenie, bol dobudovaný hradný palác a nová vnútorná hradná brána. V 17. storočí bol prebudovaný celý obranný systém. Na začiatku 18. storočia pribudol biskupský palác a horný kostol bol prestavaný. </a:t>
            </a:r>
            <a:endParaRPr lang="sk-SK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Thueringen-Weimar-Stadt-Geschichte-Goethe-Klassik-Literatur-Bilder-Album-1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1000" y="-228600"/>
            <a:ext cx="9525000" cy="734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H="1" flipV="1">
            <a:off x="838200" y="228600"/>
            <a:ext cx="7467600" cy="13716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Nitriansky hrad 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k-SK" dirty="0" smtClean="0"/>
              <a:t>	Nitriansky hrad je zachovalý hradný komplex v Nitre. Nachádza sa na hradnom vrchu v centre mesta vo výške </a:t>
            </a:r>
            <a:r>
              <a:rPr lang="sk-SK" b="1" dirty="0" smtClean="0"/>
              <a:t>220 m n. m., </a:t>
            </a:r>
            <a:r>
              <a:rPr lang="sk-SK" dirty="0" smtClean="0"/>
              <a:t>a vytvára výraznú dominantu mesta. Pôvodne zaberal celú oblasť hradného kopca aj horného mesta. Dominantou hradného areálu je Katedrála svätého </a:t>
            </a:r>
            <a:r>
              <a:rPr lang="sk-SK" dirty="0" err="1" smtClean="0"/>
              <a:t>Emmeráma</a:t>
            </a:r>
            <a:r>
              <a:rPr lang="sk-SK" dirty="0" smtClean="0"/>
              <a:t>, biskupský palác a mohutné opevnenie s vystupujúcimi </a:t>
            </a:r>
            <a:r>
              <a:rPr lang="sk-SK" dirty="0" err="1" smtClean="0"/>
              <a:t>bastiónmi</a:t>
            </a:r>
            <a:r>
              <a:rPr lang="sk-SK" dirty="0" smtClean="0"/>
              <a:t>. Dnes na hrade sídli biskupský úrad.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Nitriansky hrad patrí k najkrajším na Slovensku.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 descr="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1" y="1405732"/>
            <a:ext cx="6293908" cy="472043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Nitriansky hrad je situovaný v centre Nitry. Jeho typická silueta je známa z viacerých pohľadov. Jeden z najkrajších pohľadov na Nitriansky hrad je od mosta nazývaného Lávka.</a:t>
            </a:r>
            <a:endParaRPr lang="sk-SK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0574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	Pod Nitrianskym hradom sa nachádza rozľahlý </a:t>
            </a:r>
            <a:r>
              <a:rPr lang="sk-SK" b="1" dirty="0" smtClean="0"/>
              <a:t>mestský park </a:t>
            </a:r>
            <a:r>
              <a:rPr lang="sk-SK" dirty="0" smtClean="0"/>
              <a:t>nazývaný </a:t>
            </a:r>
            <a:r>
              <a:rPr lang="sk-SK" b="1" dirty="0" smtClean="0"/>
              <a:t>Sihoť</a:t>
            </a:r>
            <a:r>
              <a:rPr lang="sk-SK" dirty="0" smtClean="0"/>
              <a:t>, v ktorom je veľa zelene a jazierko. </a:t>
            </a:r>
          </a:p>
          <a:p>
            <a:pPr>
              <a:buNone/>
            </a:pPr>
            <a:r>
              <a:rPr lang="sk-SK" dirty="0" smtClean="0"/>
              <a:t>	Vedľa parku sa nachádza aj </a:t>
            </a:r>
            <a:r>
              <a:rPr lang="sk-SK" b="1" dirty="0" smtClean="0"/>
              <a:t>nitrianske kúpalisko</a:t>
            </a:r>
            <a:r>
              <a:rPr lang="sk-SK" dirty="0" smtClean="0"/>
              <a:t>. </a:t>
            </a:r>
          </a:p>
          <a:p>
            <a:pPr>
              <a:buNone/>
            </a:pPr>
            <a:r>
              <a:rPr lang="sk-SK" dirty="0" smtClean="0"/>
              <a:t>	Popod hrad tečie </a:t>
            </a:r>
            <a:r>
              <a:rPr lang="sk-SK" b="1" dirty="0" smtClean="0"/>
              <a:t>rieka Nitra</a:t>
            </a:r>
            <a:r>
              <a:rPr lang="sk-SK" dirty="0" smtClean="0"/>
              <a:t>, pozdĺž ktorej sa nachádza obľúbená promenáda pre chodcov, cyklistov či korčuliarov.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327</TotalTime>
  <Words>47</Words>
  <Application>Microsoft Office PowerPoint</Application>
  <PresentationFormat>Prezentácia na obrazovke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Motív Office</vt:lpstr>
      <vt:lpstr>Turisticko-prírodovedný krúžok</vt:lpstr>
      <vt:lpstr>História  Nitrianskeho hradu</vt:lpstr>
      <vt:lpstr>Prezentácia programu PowerPoint</vt:lpstr>
      <vt:lpstr>Prezentácia programu PowerPoint</vt:lpstr>
      <vt:lpstr>Prezentácia programu PowerPoint</vt:lpstr>
      <vt:lpstr>Nitriansky hrad </vt:lpstr>
      <vt:lpstr>Nitriansky hrad patrí k najkrajším na Slovensku.  </vt:lpstr>
      <vt:lpstr>Nitriansky hrad je situovaný v centre Nitry. Jeho typická silueta je známa z viacerých pohľadov. Jeden z najkrajších pohľadov na Nitriansky hrad je od mosta nazývaného Lávka.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Nitriansky hrad</dc:title>
  <dc:creator>Nitro</dc:creator>
  <cp:lastModifiedBy>Základná škola</cp:lastModifiedBy>
  <cp:revision>29</cp:revision>
  <dcterms:created xsi:type="dcterms:W3CDTF">2022-01-23T16:40:15Z</dcterms:created>
  <dcterms:modified xsi:type="dcterms:W3CDTF">2022-01-25T10:30:59Z</dcterms:modified>
</cp:coreProperties>
</file>